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77" r:id="rId8"/>
    <p:sldId id="262" r:id="rId9"/>
    <p:sldId id="263" r:id="rId10"/>
    <p:sldId id="264" r:id="rId11"/>
    <p:sldId id="266" r:id="rId12"/>
    <p:sldId id="267" r:id="rId13"/>
    <p:sldId id="275" r:id="rId14"/>
    <p:sldId id="276" r:id="rId15"/>
    <p:sldId id="278" r:id="rId16"/>
    <p:sldId id="279" r:id="rId17"/>
    <p:sldId id="280" r:id="rId18"/>
    <p:sldId id="281" r:id="rId19"/>
    <p:sldId id="282" r:id="rId20"/>
    <p:sldId id="283" r:id="rId21"/>
    <p:sldId id="284" r:id="rId22"/>
    <p:sldId id="285" r:id="rId23"/>
    <p:sldId id="286" r:id="rId24"/>
    <p:sldId id="287" r:id="rId25"/>
    <p:sldId id="265" r:id="rId2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56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777B90-6977-45A2-94C5-0650C844CAB9}" v="39" dt="2026-07-01T17:21:18.1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304" autoAdjust="0"/>
  </p:normalViewPr>
  <p:slideViewPr>
    <p:cSldViewPr snapToGrid="0">
      <p:cViewPr varScale="1">
        <p:scale>
          <a:sx n="111" d="100"/>
          <a:sy n="111" d="100"/>
        </p:scale>
        <p:origin x="165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ott Mohler" userId="3116168520697159" providerId="LiveId" clId="{53FDA80F-7589-4A65-8CF4-573062A6CC3C}"/>
    <pc:docChg chg="undo custSel addSld delSld modSld sldOrd">
      <pc:chgData name="Scott Mohler" userId="3116168520697159" providerId="LiveId" clId="{53FDA80F-7589-4A65-8CF4-573062A6CC3C}" dt="2026-07-01T23:53:14.315" v="14952" actId="478"/>
      <pc:docMkLst>
        <pc:docMk/>
      </pc:docMkLst>
      <pc:sldChg chg="addSp delSp modSp mod modTransition modAnim modNotes modNotesTx">
        <pc:chgData name="Scott Mohler" userId="3116168520697159" providerId="LiveId" clId="{53FDA80F-7589-4A65-8CF4-573062A6CC3C}" dt="2026-07-01T23:50:01.190" v="14948"/>
        <pc:sldMkLst>
          <pc:docMk/>
          <pc:sldMk cId="0" sldId="256"/>
        </pc:sldMkLst>
        <pc:spChg chg="mod">
          <ac:chgData name="Scott Mohler" userId="3116168520697159" providerId="LiveId" clId="{53FDA80F-7589-4A65-8CF4-573062A6CC3C}" dt="2026-07-01T18:09:07.373" v="10537" actId="1076"/>
          <ac:spMkLst>
            <pc:docMk/>
            <pc:sldMk cId="0" sldId="256"/>
            <ac:spMk id="3" creationId="{00000000-0000-0000-0000-000000000000}"/>
          </ac:spMkLst>
        </pc:spChg>
        <pc:spChg chg="mod">
          <ac:chgData name="Scott Mohler" userId="3116168520697159" providerId="LiveId" clId="{53FDA80F-7589-4A65-8CF4-573062A6CC3C}" dt="2026-07-01T18:12:51.361" v="10593" actId="1076"/>
          <ac:spMkLst>
            <pc:docMk/>
            <pc:sldMk cId="0" sldId="256"/>
            <ac:spMk id="4" creationId="{00000000-0000-0000-0000-000000000000}"/>
          </ac:spMkLst>
        </pc:spChg>
        <pc:spChg chg="mod">
          <ac:chgData name="Scott Mohler" userId="3116168520697159" providerId="LiveId" clId="{53FDA80F-7589-4A65-8CF4-573062A6CC3C}" dt="2026-06-30T16:45:44.402" v="1711" actId="255"/>
          <ac:spMkLst>
            <pc:docMk/>
            <pc:sldMk cId="0" sldId="256"/>
            <ac:spMk id="5" creationId="{00000000-0000-0000-0000-000000000000}"/>
          </ac:spMkLst>
        </pc:spChg>
        <pc:spChg chg="mod">
          <ac:chgData name="Scott Mohler" userId="3116168520697159" providerId="LiveId" clId="{53FDA80F-7589-4A65-8CF4-573062A6CC3C}" dt="2026-07-01T18:10:20.362" v="10586" actId="6549"/>
          <ac:spMkLst>
            <pc:docMk/>
            <pc:sldMk cId="0" sldId="256"/>
            <ac:spMk id="6" creationId="{00000000-0000-0000-0000-000000000000}"/>
          </ac:spMkLst>
        </pc:spChg>
        <pc:spChg chg="mod">
          <ac:chgData name="Scott Mohler" userId="3116168520697159" providerId="LiveId" clId="{53FDA80F-7589-4A65-8CF4-573062A6CC3C}" dt="2026-06-30T16:55:49.797" v="1901" actId="20577"/>
          <ac:spMkLst>
            <pc:docMk/>
            <pc:sldMk cId="0" sldId="256"/>
            <ac:spMk id="7" creationId="{00000000-0000-0000-0000-000000000000}"/>
          </ac:spMkLst>
        </pc:spChg>
        <pc:picChg chg="add del mod">
          <ac:chgData name="Scott Mohler" userId="3116168520697159" providerId="LiveId" clId="{53FDA80F-7589-4A65-8CF4-573062A6CC3C}" dt="2026-07-01T23:15:57.278" v="14671"/>
          <ac:picMkLst>
            <pc:docMk/>
            <pc:sldMk cId="0" sldId="256"/>
            <ac:picMk id="10" creationId="{3C8EDDCA-C98B-D7B2-4FFA-56B1803B4352}"/>
          </ac:picMkLst>
        </pc:picChg>
        <pc:picChg chg="add del mod">
          <ac:chgData name="Scott Mohler" userId="3116168520697159" providerId="LiveId" clId="{53FDA80F-7589-4A65-8CF4-573062A6CC3C}" dt="2026-07-01T22:51:34.483" v="14410"/>
          <ac:picMkLst>
            <pc:docMk/>
            <pc:sldMk cId="0" sldId="256"/>
            <ac:picMk id="12" creationId="{3D66BF8A-CFC2-4D94-39F8-50FC3D370CE3}"/>
          </ac:picMkLst>
        </pc:picChg>
        <pc:picChg chg="add del mod ord">
          <ac:chgData name="Scott Mohler" userId="3116168520697159" providerId="LiveId" clId="{53FDA80F-7589-4A65-8CF4-573062A6CC3C}" dt="2026-07-01T23:25:38.056" v="14672"/>
          <ac:picMkLst>
            <pc:docMk/>
            <pc:sldMk cId="0" sldId="256"/>
            <ac:picMk id="12" creationId="{49EF1F92-F541-4ECA-97D8-3D3197915F10}"/>
          </ac:picMkLst>
        </pc:picChg>
        <pc:picChg chg="add del mod">
          <ac:chgData name="Scott Mohler" userId="3116168520697159" providerId="LiveId" clId="{53FDA80F-7589-4A65-8CF4-573062A6CC3C}" dt="2026-07-01T23:31:27.926" v="14942"/>
          <ac:picMkLst>
            <pc:docMk/>
            <pc:sldMk cId="0" sldId="256"/>
            <ac:picMk id="13" creationId="{2797BE37-7299-54C1-1B5D-B1E3C24C4ABB}"/>
          </ac:picMkLst>
        </pc:picChg>
        <pc:picChg chg="add del mod ord">
          <ac:chgData name="Scott Mohler" userId="3116168520697159" providerId="LiveId" clId="{53FDA80F-7589-4A65-8CF4-573062A6CC3C}" dt="2026-07-01T22:52:12.482" v="14411"/>
          <ac:picMkLst>
            <pc:docMk/>
            <pc:sldMk cId="0" sldId="256"/>
            <ac:picMk id="14" creationId="{BB66D4E4-A3DC-6C5B-556D-F34E5F78DD32}"/>
          </ac:picMkLst>
        </pc:picChg>
        <pc:picChg chg="add del mod">
          <ac:chgData name="Scott Mohler" userId="3116168520697159" providerId="LiveId" clId="{53FDA80F-7589-4A65-8CF4-573062A6CC3C}" dt="2026-07-01T22:52:34.223" v="14413"/>
          <ac:picMkLst>
            <pc:docMk/>
            <pc:sldMk cId="0" sldId="256"/>
            <ac:picMk id="15" creationId="{662F2B11-BC89-723B-01E8-9ECE6EA3DFA9}"/>
          </ac:picMkLst>
        </pc:picChg>
        <pc:picChg chg="add del mod">
          <ac:chgData name="Scott Mohler" userId="3116168520697159" providerId="LiveId" clId="{53FDA80F-7589-4A65-8CF4-573062A6CC3C}" dt="2026-07-01T23:33:21.136" v="14944"/>
          <ac:picMkLst>
            <pc:docMk/>
            <pc:sldMk cId="0" sldId="256"/>
            <ac:picMk id="16" creationId="{17F63791-3D51-991D-66DD-1DF44CE1866C}"/>
          </ac:picMkLst>
        </pc:picChg>
        <pc:picChg chg="add del mod ord">
          <ac:chgData name="Scott Mohler" userId="3116168520697159" providerId="LiveId" clId="{53FDA80F-7589-4A65-8CF4-573062A6CC3C}" dt="2026-07-01T22:53:07.731" v="14414"/>
          <ac:picMkLst>
            <pc:docMk/>
            <pc:sldMk cId="0" sldId="256"/>
            <ac:picMk id="18" creationId="{C7898FE4-D8F2-813D-D9A0-B06B439DD3C9}"/>
          </ac:picMkLst>
        </pc:picChg>
        <pc:picChg chg="add del mod">
          <ac:chgData name="Scott Mohler" userId="3116168520697159" providerId="LiveId" clId="{53FDA80F-7589-4A65-8CF4-573062A6CC3C}" dt="2026-07-01T22:53:13.281" v="14416"/>
          <ac:picMkLst>
            <pc:docMk/>
            <pc:sldMk cId="0" sldId="256"/>
            <ac:picMk id="19" creationId="{AD5B9806-D596-9613-F876-A6119C464BAD}"/>
          </ac:picMkLst>
        </pc:picChg>
        <pc:picChg chg="add del mod">
          <ac:chgData name="Scott Mohler" userId="3116168520697159" providerId="LiveId" clId="{53FDA80F-7589-4A65-8CF4-573062A6CC3C}" dt="2026-07-01T23:33:48.535" v="14946"/>
          <ac:picMkLst>
            <pc:docMk/>
            <pc:sldMk cId="0" sldId="256"/>
            <ac:picMk id="21" creationId="{BFD9FAFB-0066-A7B5-1EB6-52594130A9EF}"/>
          </ac:picMkLst>
        </pc:picChg>
        <pc:picChg chg="add del mod ord">
          <ac:chgData name="Scott Mohler" userId="3116168520697159" providerId="LiveId" clId="{53FDA80F-7589-4A65-8CF4-573062A6CC3C}" dt="2026-07-01T22:54:09.033" v="14417"/>
          <ac:picMkLst>
            <pc:docMk/>
            <pc:sldMk cId="0" sldId="256"/>
            <ac:picMk id="22" creationId="{F9F6AB18-547A-404B-0BC0-A4DBE0AEEC6D}"/>
          </ac:picMkLst>
        </pc:picChg>
        <pc:picChg chg="add del mod">
          <ac:chgData name="Scott Mohler" userId="3116168520697159" providerId="LiveId" clId="{53FDA80F-7589-4A65-8CF4-573062A6CC3C}" dt="2026-07-01T22:54:38.627" v="14418"/>
          <ac:picMkLst>
            <pc:docMk/>
            <pc:sldMk cId="0" sldId="256"/>
            <ac:picMk id="23" creationId="{89BBFD8C-F9DF-C317-4427-EEB35C821EFC}"/>
          </ac:picMkLst>
        </pc:picChg>
        <pc:picChg chg="add del mod">
          <ac:chgData name="Scott Mohler" userId="3116168520697159" providerId="LiveId" clId="{53FDA80F-7589-4A65-8CF4-573062A6CC3C}" dt="2026-07-01T23:50:01.190" v="14948"/>
          <ac:picMkLst>
            <pc:docMk/>
            <pc:sldMk cId="0" sldId="256"/>
            <ac:picMk id="26" creationId="{429157A6-E343-9685-CAB4-DB6A965C8BD2}"/>
          </ac:picMkLst>
        </pc:picChg>
        <pc:picChg chg="add del mod">
          <ac:chgData name="Scott Mohler" userId="3116168520697159" providerId="LiveId" clId="{53FDA80F-7589-4A65-8CF4-573062A6CC3C}" dt="2026-07-01T22:58:35.469" v="14420"/>
          <ac:picMkLst>
            <pc:docMk/>
            <pc:sldMk cId="0" sldId="256"/>
            <ac:picMk id="26" creationId="{EC72DA99-D757-7873-5396-6F64733D8CA1}"/>
          </ac:picMkLst>
        </pc:picChg>
      </pc:sldChg>
      <pc:sldChg chg="addSp delSp modSp mod modTransition modAnim modNotes">
        <pc:chgData name="Scott Mohler" userId="3116168520697159" providerId="LiveId" clId="{53FDA80F-7589-4A65-8CF4-573062A6CC3C}" dt="2026-07-01T23:50:01.190" v="14948"/>
        <pc:sldMkLst>
          <pc:docMk/>
          <pc:sldMk cId="0" sldId="257"/>
        </pc:sldMkLst>
        <pc:spChg chg="mod">
          <ac:chgData name="Scott Mohler" userId="3116168520697159" providerId="LiveId" clId="{53FDA80F-7589-4A65-8CF4-573062A6CC3C}" dt="2026-07-01T18:14:36.280" v="10670" actId="20577"/>
          <ac:spMkLst>
            <pc:docMk/>
            <pc:sldMk cId="0" sldId="257"/>
            <ac:spMk id="3" creationId="{00000000-0000-0000-0000-000000000000}"/>
          </ac:spMkLst>
        </pc:spChg>
        <pc:spChg chg="mod">
          <ac:chgData name="Scott Mohler" userId="3116168520697159" providerId="LiveId" clId="{53FDA80F-7589-4A65-8CF4-573062A6CC3C}" dt="2026-07-01T18:16:09.306" v="10718" actId="20577"/>
          <ac:spMkLst>
            <pc:docMk/>
            <pc:sldMk cId="0" sldId="257"/>
            <ac:spMk id="9" creationId="{00000000-0000-0000-0000-000000000000}"/>
          </ac:spMkLst>
        </pc:spChg>
        <pc:spChg chg="mod">
          <ac:chgData name="Scott Mohler" userId="3116168520697159" providerId="LiveId" clId="{53FDA80F-7589-4A65-8CF4-573062A6CC3C}" dt="2026-07-01T18:19:50.602" v="10823" actId="20577"/>
          <ac:spMkLst>
            <pc:docMk/>
            <pc:sldMk cId="0" sldId="257"/>
            <ac:spMk id="15" creationId="{00000000-0000-0000-0000-000000000000}"/>
          </ac:spMkLst>
        </pc:spChg>
        <pc:spChg chg="mod">
          <ac:chgData name="Scott Mohler" userId="3116168520697159" providerId="LiveId" clId="{53FDA80F-7589-4A65-8CF4-573062A6CC3C}" dt="2026-07-01T18:15:03.216" v="10687" actId="20577"/>
          <ac:spMkLst>
            <pc:docMk/>
            <pc:sldMk cId="0" sldId="257"/>
            <ac:spMk id="20" creationId="{00000000-0000-0000-0000-000000000000}"/>
          </ac:spMkLst>
        </pc:spChg>
        <pc:spChg chg="mod">
          <ac:chgData name="Scott Mohler" userId="3116168520697159" providerId="LiveId" clId="{53FDA80F-7589-4A65-8CF4-573062A6CC3C}" dt="2026-07-01T18:23:42.409" v="10945" actId="20577"/>
          <ac:spMkLst>
            <pc:docMk/>
            <pc:sldMk cId="0" sldId="257"/>
            <ac:spMk id="21" creationId="{00000000-0000-0000-0000-000000000000}"/>
          </ac:spMkLst>
        </pc:spChg>
        <pc:spChg chg="mod">
          <ac:chgData name="Scott Mohler" userId="3116168520697159" providerId="LiveId" clId="{53FDA80F-7589-4A65-8CF4-573062A6CC3C}" dt="2026-06-29T23:05:24.301" v="456" actId="20577"/>
          <ac:spMkLst>
            <pc:docMk/>
            <pc:sldMk cId="0" sldId="257"/>
            <ac:spMk id="22" creationId="{00000000-0000-0000-0000-000000000000}"/>
          </ac:spMkLst>
        </pc:spChg>
        <pc:picChg chg="add del mod">
          <ac:chgData name="Scott Mohler" userId="3116168520697159" providerId="LiveId" clId="{53FDA80F-7589-4A65-8CF4-573062A6CC3C}" dt="2026-07-01T22:51:34.483" v="14410"/>
          <ac:picMkLst>
            <pc:docMk/>
            <pc:sldMk cId="0" sldId="257"/>
            <ac:picMk id="26" creationId="{0514C38A-ECAC-C2A9-C130-A40EE881E87E}"/>
          </ac:picMkLst>
        </pc:picChg>
        <pc:picChg chg="add del mod">
          <ac:chgData name="Scott Mohler" userId="3116168520697159" providerId="LiveId" clId="{53FDA80F-7589-4A65-8CF4-573062A6CC3C}" dt="2026-07-01T23:15:57.278" v="14671"/>
          <ac:picMkLst>
            <pc:docMk/>
            <pc:sldMk cId="0" sldId="257"/>
            <ac:picMk id="26" creationId="{6A41D63F-7E19-C533-9557-858F401FFCE7}"/>
          </ac:picMkLst>
        </pc:picChg>
        <pc:picChg chg="add del mod ord">
          <ac:chgData name="Scott Mohler" userId="3116168520697159" providerId="LiveId" clId="{53FDA80F-7589-4A65-8CF4-573062A6CC3C}" dt="2026-07-01T23:25:38.056" v="14672"/>
          <ac:picMkLst>
            <pc:docMk/>
            <pc:sldMk cId="0" sldId="257"/>
            <ac:picMk id="28" creationId="{9B379EA4-05DA-12A8-D439-141A1E959E88}"/>
          </ac:picMkLst>
        </pc:picChg>
        <pc:picChg chg="add del mod ord">
          <ac:chgData name="Scott Mohler" userId="3116168520697159" providerId="LiveId" clId="{53FDA80F-7589-4A65-8CF4-573062A6CC3C}" dt="2026-07-01T22:54:09.033" v="14417"/>
          <ac:picMkLst>
            <pc:docMk/>
            <pc:sldMk cId="0" sldId="257"/>
            <ac:picMk id="28" creationId="{DD74290E-61DF-0F49-57C5-2042A9E3238C}"/>
          </ac:picMkLst>
        </pc:picChg>
        <pc:picChg chg="add del mod">
          <ac:chgData name="Scott Mohler" userId="3116168520697159" providerId="LiveId" clId="{53FDA80F-7589-4A65-8CF4-573062A6CC3C}" dt="2026-07-01T22:54:38.627" v="14418"/>
          <ac:picMkLst>
            <pc:docMk/>
            <pc:sldMk cId="0" sldId="257"/>
            <ac:picMk id="29" creationId="{290300B8-A4E9-D167-37F0-503D80764399}"/>
          </ac:picMkLst>
        </pc:picChg>
        <pc:picChg chg="add del mod">
          <ac:chgData name="Scott Mohler" userId="3116168520697159" providerId="LiveId" clId="{53FDA80F-7589-4A65-8CF4-573062A6CC3C}" dt="2026-07-01T23:31:27.926" v="14942"/>
          <ac:picMkLst>
            <pc:docMk/>
            <pc:sldMk cId="0" sldId="257"/>
            <ac:picMk id="29" creationId="{65E6C713-E6AF-C9DD-A97D-B0EBE47BE7E7}"/>
          </ac:picMkLst>
        </pc:picChg>
        <pc:picChg chg="add del mod">
          <ac:chgData name="Scott Mohler" userId="3116168520697159" providerId="LiveId" clId="{53FDA80F-7589-4A65-8CF4-573062A6CC3C}" dt="2026-07-01T23:50:01.190" v="14948"/>
          <ac:picMkLst>
            <pc:docMk/>
            <pc:sldMk cId="0" sldId="257"/>
            <ac:picMk id="34" creationId="{9D4CB6E5-F2CE-C64D-20A9-84B40246E53E}"/>
          </ac:picMkLst>
        </pc:picChg>
        <pc:picChg chg="add del mod">
          <ac:chgData name="Scott Mohler" userId="3116168520697159" providerId="LiveId" clId="{53FDA80F-7589-4A65-8CF4-573062A6CC3C}" dt="2026-07-01T22:58:35.469" v="14420"/>
          <ac:picMkLst>
            <pc:docMk/>
            <pc:sldMk cId="0" sldId="257"/>
            <ac:picMk id="34" creationId="{A3FB3389-EC45-D5F7-DB14-3344868B320A}"/>
          </ac:picMkLst>
        </pc:picChg>
      </pc:sldChg>
      <pc:sldChg chg="addSp delSp modSp mod modTransition modAnim modNotes modNotesTx">
        <pc:chgData name="Scott Mohler" userId="3116168520697159" providerId="LiveId" clId="{53FDA80F-7589-4A65-8CF4-573062A6CC3C}" dt="2026-07-01T23:50:01.190" v="14948"/>
        <pc:sldMkLst>
          <pc:docMk/>
          <pc:sldMk cId="0" sldId="258"/>
        </pc:sldMkLst>
        <pc:spChg chg="mod">
          <ac:chgData name="Scott Mohler" userId="3116168520697159" providerId="LiveId" clId="{53FDA80F-7589-4A65-8CF4-573062A6CC3C}" dt="2026-07-01T22:40:07.428" v="13849" actId="20577"/>
          <ac:spMkLst>
            <pc:docMk/>
            <pc:sldMk cId="0" sldId="258"/>
            <ac:spMk id="4" creationId="{00000000-0000-0000-0000-000000000000}"/>
          </ac:spMkLst>
        </pc:spChg>
        <pc:spChg chg="mod">
          <ac:chgData name="Scott Mohler" userId="3116168520697159" providerId="LiveId" clId="{53FDA80F-7589-4A65-8CF4-573062A6CC3C}" dt="2026-07-01T18:27:27.282" v="11046" actId="20577"/>
          <ac:spMkLst>
            <pc:docMk/>
            <pc:sldMk cId="0" sldId="258"/>
            <ac:spMk id="12" creationId="{00000000-0000-0000-0000-000000000000}"/>
          </ac:spMkLst>
        </pc:spChg>
        <pc:spChg chg="mod">
          <ac:chgData name="Scott Mohler" userId="3116168520697159" providerId="LiveId" clId="{53FDA80F-7589-4A65-8CF4-573062A6CC3C}" dt="2026-07-01T18:25:53.410" v="10964" actId="20577"/>
          <ac:spMkLst>
            <pc:docMk/>
            <pc:sldMk cId="0" sldId="258"/>
            <ac:spMk id="16" creationId="{00000000-0000-0000-0000-000000000000}"/>
          </ac:spMkLst>
        </pc:spChg>
        <pc:spChg chg="mod">
          <ac:chgData name="Scott Mohler" userId="3116168520697159" providerId="LiveId" clId="{53FDA80F-7589-4A65-8CF4-573062A6CC3C}" dt="2026-07-01T18:25:45.651" v="10959" actId="20577"/>
          <ac:spMkLst>
            <pc:docMk/>
            <pc:sldMk cId="0" sldId="258"/>
            <ac:spMk id="20" creationId="{00000000-0000-0000-0000-000000000000}"/>
          </ac:spMkLst>
        </pc:spChg>
        <pc:picChg chg="add del mod">
          <ac:chgData name="Scott Mohler" userId="3116168520697159" providerId="LiveId" clId="{53FDA80F-7589-4A65-8CF4-573062A6CC3C}" dt="2026-07-01T23:15:57.278" v="14671"/>
          <ac:picMkLst>
            <pc:docMk/>
            <pc:sldMk cId="0" sldId="258"/>
            <ac:picMk id="23" creationId="{27993CA5-8C01-793D-42AF-2D05B62F734B}"/>
          </ac:picMkLst>
        </pc:picChg>
        <pc:picChg chg="add del mod">
          <ac:chgData name="Scott Mohler" userId="3116168520697159" providerId="LiveId" clId="{53FDA80F-7589-4A65-8CF4-573062A6CC3C}" dt="2026-07-01T22:51:34.483" v="14410"/>
          <ac:picMkLst>
            <pc:docMk/>
            <pc:sldMk cId="0" sldId="258"/>
            <ac:picMk id="23" creationId="{9F9A7911-ADA4-8BA6-19C7-6F8426F64634}"/>
          </ac:picMkLst>
        </pc:picChg>
        <pc:picChg chg="add del mod ord">
          <ac:chgData name="Scott Mohler" userId="3116168520697159" providerId="LiveId" clId="{53FDA80F-7589-4A65-8CF4-573062A6CC3C}" dt="2026-07-01T23:25:38.056" v="14672"/>
          <ac:picMkLst>
            <pc:docMk/>
            <pc:sldMk cId="0" sldId="258"/>
            <ac:picMk id="24" creationId="{9F748F56-5F86-2608-E384-9119FB5070D1}"/>
          </ac:picMkLst>
        </pc:picChg>
        <pc:picChg chg="add del mod ord">
          <ac:chgData name="Scott Mohler" userId="3116168520697159" providerId="LiveId" clId="{53FDA80F-7589-4A65-8CF4-573062A6CC3C}" dt="2026-07-01T22:58:27.040" v="14419"/>
          <ac:picMkLst>
            <pc:docMk/>
            <pc:sldMk cId="0" sldId="258"/>
            <ac:picMk id="24" creationId="{A45DE070-90DD-2027-1D7D-AB44BA6DA884}"/>
          </ac:picMkLst>
        </pc:picChg>
        <pc:picChg chg="add del mod">
          <ac:chgData name="Scott Mohler" userId="3116168520697159" providerId="LiveId" clId="{53FDA80F-7589-4A65-8CF4-573062A6CC3C}" dt="2026-07-01T22:58:35.469" v="14420"/>
          <ac:picMkLst>
            <pc:docMk/>
            <pc:sldMk cId="0" sldId="258"/>
            <ac:picMk id="25" creationId="{7E73A8A2-2F00-C769-59C8-598691B087EB}"/>
          </ac:picMkLst>
        </pc:picChg>
        <pc:picChg chg="add del mod">
          <ac:chgData name="Scott Mohler" userId="3116168520697159" providerId="LiveId" clId="{53FDA80F-7589-4A65-8CF4-573062A6CC3C}" dt="2026-07-01T23:31:27.926" v="14942"/>
          <ac:picMkLst>
            <pc:docMk/>
            <pc:sldMk cId="0" sldId="258"/>
            <ac:picMk id="25" creationId="{FBD24158-EEAF-7A7C-F7C9-EB9A3BA60EB2}"/>
          </ac:picMkLst>
        </pc:picChg>
        <pc:picChg chg="add del mod">
          <ac:chgData name="Scott Mohler" userId="3116168520697159" providerId="LiveId" clId="{53FDA80F-7589-4A65-8CF4-573062A6CC3C}" dt="2026-07-01T23:50:01.190" v="14948"/>
          <ac:picMkLst>
            <pc:docMk/>
            <pc:sldMk cId="0" sldId="258"/>
            <ac:picMk id="27" creationId="{D26F6B2E-255F-FA89-6BF4-21C98E65F204}"/>
          </ac:picMkLst>
        </pc:picChg>
      </pc:sldChg>
      <pc:sldChg chg="addSp delSp modSp mod modTransition modAnim modNotes">
        <pc:chgData name="Scott Mohler" userId="3116168520697159" providerId="LiveId" clId="{53FDA80F-7589-4A65-8CF4-573062A6CC3C}" dt="2026-07-01T23:50:01.190" v="14948"/>
        <pc:sldMkLst>
          <pc:docMk/>
          <pc:sldMk cId="0" sldId="259"/>
        </pc:sldMkLst>
        <pc:spChg chg="mod">
          <ac:chgData name="Scott Mohler" userId="3116168520697159" providerId="LiveId" clId="{53FDA80F-7589-4A65-8CF4-573062A6CC3C}" dt="2026-07-01T18:28:38.992" v="11065" actId="20577"/>
          <ac:spMkLst>
            <pc:docMk/>
            <pc:sldMk cId="0" sldId="259"/>
            <ac:spMk id="15" creationId="{00000000-0000-0000-0000-000000000000}"/>
          </ac:spMkLst>
        </pc:spChg>
        <pc:spChg chg="mod">
          <ac:chgData name="Scott Mohler" userId="3116168520697159" providerId="LiveId" clId="{53FDA80F-7589-4A65-8CF4-573062A6CC3C}" dt="2026-06-29T23:05:13.572" v="454" actId="20577"/>
          <ac:spMkLst>
            <pc:docMk/>
            <pc:sldMk cId="0" sldId="259"/>
            <ac:spMk id="16" creationId="{00000000-0000-0000-0000-000000000000}"/>
          </ac:spMkLst>
        </pc:spChg>
        <pc:picChg chg="add del mod">
          <ac:chgData name="Scott Mohler" userId="3116168520697159" providerId="LiveId" clId="{53FDA80F-7589-4A65-8CF4-573062A6CC3C}" dt="2026-07-01T22:51:34.483" v="14410"/>
          <ac:picMkLst>
            <pc:docMk/>
            <pc:sldMk cId="0" sldId="259"/>
            <ac:picMk id="19" creationId="{55492032-84D4-9A3C-2623-B1F1B3A6CE07}"/>
          </ac:picMkLst>
        </pc:picChg>
        <pc:picChg chg="add del mod">
          <ac:chgData name="Scott Mohler" userId="3116168520697159" providerId="LiveId" clId="{53FDA80F-7589-4A65-8CF4-573062A6CC3C}" dt="2026-07-01T23:15:57.278" v="14671"/>
          <ac:picMkLst>
            <pc:docMk/>
            <pc:sldMk cId="0" sldId="259"/>
            <ac:picMk id="19" creationId="{A0BAF339-F5F0-A44F-8CB5-6E301335E5D4}"/>
          </ac:picMkLst>
        </pc:picChg>
        <pc:picChg chg="add del mod ord">
          <ac:chgData name="Scott Mohler" userId="3116168520697159" providerId="LiveId" clId="{53FDA80F-7589-4A65-8CF4-573062A6CC3C}" dt="2026-07-01T22:58:27.040" v="14419"/>
          <ac:picMkLst>
            <pc:docMk/>
            <pc:sldMk cId="0" sldId="259"/>
            <ac:picMk id="20" creationId="{00E350D1-1F5E-5B4F-D1D4-89805DDC92AB}"/>
          </ac:picMkLst>
        </pc:picChg>
        <pc:picChg chg="add del mod ord">
          <ac:chgData name="Scott Mohler" userId="3116168520697159" providerId="LiveId" clId="{53FDA80F-7589-4A65-8CF4-573062A6CC3C}" dt="2026-07-01T23:25:38.056" v="14672"/>
          <ac:picMkLst>
            <pc:docMk/>
            <pc:sldMk cId="0" sldId="259"/>
            <ac:picMk id="20" creationId="{CA4AD90D-5BBF-7AB9-C92D-209A8F20EA21}"/>
          </ac:picMkLst>
        </pc:picChg>
        <pc:picChg chg="add del mod">
          <ac:chgData name="Scott Mohler" userId="3116168520697159" providerId="LiveId" clId="{53FDA80F-7589-4A65-8CF4-573062A6CC3C}" dt="2026-07-01T23:31:27.926" v="14942"/>
          <ac:picMkLst>
            <pc:docMk/>
            <pc:sldMk cId="0" sldId="259"/>
            <ac:picMk id="21" creationId="{52F94FB8-2A88-4FB2-46CD-FB66B132987D}"/>
          </ac:picMkLst>
        </pc:picChg>
        <pc:picChg chg="add del mod">
          <ac:chgData name="Scott Mohler" userId="3116168520697159" providerId="LiveId" clId="{53FDA80F-7589-4A65-8CF4-573062A6CC3C}" dt="2026-07-01T22:58:35.469" v="14420"/>
          <ac:picMkLst>
            <pc:docMk/>
            <pc:sldMk cId="0" sldId="259"/>
            <ac:picMk id="21" creationId="{C6ED9A9F-9455-5F10-8F0C-6B25CF372857}"/>
          </ac:picMkLst>
        </pc:picChg>
        <pc:picChg chg="add del mod">
          <ac:chgData name="Scott Mohler" userId="3116168520697159" providerId="LiveId" clId="{53FDA80F-7589-4A65-8CF4-573062A6CC3C}" dt="2026-07-01T23:50:01.190" v="14948"/>
          <ac:picMkLst>
            <pc:docMk/>
            <pc:sldMk cId="0" sldId="259"/>
            <ac:picMk id="23" creationId="{9EF3DBE3-A4A7-AD13-7A47-F21013E22489}"/>
          </ac:picMkLst>
        </pc:picChg>
      </pc:sldChg>
      <pc:sldChg chg="addSp delSp modSp mod modTransition modAnim modNotes modNotesTx">
        <pc:chgData name="Scott Mohler" userId="3116168520697159" providerId="LiveId" clId="{53FDA80F-7589-4A65-8CF4-573062A6CC3C}" dt="2026-07-01T23:50:01.190" v="14948"/>
        <pc:sldMkLst>
          <pc:docMk/>
          <pc:sldMk cId="0" sldId="260"/>
        </pc:sldMkLst>
        <pc:spChg chg="mod">
          <ac:chgData name="Scott Mohler" userId="3116168520697159" providerId="LiveId" clId="{53FDA80F-7589-4A65-8CF4-573062A6CC3C}" dt="2026-07-01T18:29:39.601" v="11072" actId="20577"/>
          <ac:spMkLst>
            <pc:docMk/>
            <pc:sldMk cId="0" sldId="260"/>
            <ac:spMk id="3" creationId="{00000000-0000-0000-0000-000000000000}"/>
          </ac:spMkLst>
        </pc:spChg>
        <pc:spChg chg="mod">
          <ac:chgData name="Scott Mohler" userId="3116168520697159" providerId="LiveId" clId="{53FDA80F-7589-4A65-8CF4-573062A6CC3C}" dt="2026-07-01T18:30:49.418" v="11111" actId="20577"/>
          <ac:spMkLst>
            <pc:docMk/>
            <pc:sldMk cId="0" sldId="260"/>
            <ac:spMk id="5" creationId="{00000000-0000-0000-0000-000000000000}"/>
          </ac:spMkLst>
        </pc:spChg>
        <pc:spChg chg="mod">
          <ac:chgData name="Scott Mohler" userId="3116168520697159" providerId="LiveId" clId="{53FDA80F-7589-4A65-8CF4-573062A6CC3C}" dt="2026-07-01T18:30:17.236" v="11099" actId="20577"/>
          <ac:spMkLst>
            <pc:docMk/>
            <pc:sldMk cId="0" sldId="260"/>
            <ac:spMk id="6" creationId="{00000000-0000-0000-0000-000000000000}"/>
          </ac:spMkLst>
        </pc:spChg>
        <pc:spChg chg="mod">
          <ac:chgData name="Scott Mohler" userId="3116168520697159" providerId="LiveId" clId="{53FDA80F-7589-4A65-8CF4-573062A6CC3C}" dt="2026-07-01T18:30:57.898" v="11115" actId="20577"/>
          <ac:spMkLst>
            <pc:docMk/>
            <pc:sldMk cId="0" sldId="260"/>
            <ac:spMk id="9" creationId="{00000000-0000-0000-0000-000000000000}"/>
          </ac:spMkLst>
        </pc:spChg>
        <pc:spChg chg="mod">
          <ac:chgData name="Scott Mohler" userId="3116168520697159" providerId="LiveId" clId="{53FDA80F-7589-4A65-8CF4-573062A6CC3C}" dt="2026-07-01T18:35:36.602" v="11296" actId="20577"/>
          <ac:spMkLst>
            <pc:docMk/>
            <pc:sldMk cId="0" sldId="260"/>
            <ac:spMk id="10" creationId="{00000000-0000-0000-0000-000000000000}"/>
          </ac:spMkLst>
        </pc:spChg>
        <pc:spChg chg="mod">
          <ac:chgData name="Scott Mohler" userId="3116168520697159" providerId="LiveId" clId="{53FDA80F-7589-4A65-8CF4-573062A6CC3C}" dt="2026-07-01T18:31:04.520" v="11119" actId="20577"/>
          <ac:spMkLst>
            <pc:docMk/>
            <pc:sldMk cId="0" sldId="260"/>
            <ac:spMk id="13" creationId="{00000000-0000-0000-0000-000000000000}"/>
          </ac:spMkLst>
        </pc:spChg>
        <pc:spChg chg="mod">
          <ac:chgData name="Scott Mohler" userId="3116168520697159" providerId="LiveId" clId="{53FDA80F-7589-4A65-8CF4-573062A6CC3C}" dt="2026-07-01T18:37:15.836" v="11359" actId="20577"/>
          <ac:spMkLst>
            <pc:docMk/>
            <pc:sldMk cId="0" sldId="260"/>
            <ac:spMk id="14" creationId="{00000000-0000-0000-0000-000000000000}"/>
          </ac:spMkLst>
        </pc:spChg>
        <pc:spChg chg="mod">
          <ac:chgData name="Scott Mohler" userId="3116168520697159" providerId="LiveId" clId="{53FDA80F-7589-4A65-8CF4-573062A6CC3C}" dt="2026-07-01T18:31:09.369" v="11123" actId="20577"/>
          <ac:spMkLst>
            <pc:docMk/>
            <pc:sldMk cId="0" sldId="260"/>
            <ac:spMk id="17" creationId="{00000000-0000-0000-0000-000000000000}"/>
          </ac:spMkLst>
        </pc:spChg>
        <pc:spChg chg="mod">
          <ac:chgData name="Scott Mohler" userId="3116168520697159" providerId="LiveId" clId="{53FDA80F-7589-4A65-8CF4-573062A6CC3C}" dt="2026-07-01T18:36:35.386" v="11329" actId="20577"/>
          <ac:spMkLst>
            <pc:docMk/>
            <pc:sldMk cId="0" sldId="260"/>
            <ac:spMk id="18" creationId="{00000000-0000-0000-0000-000000000000}"/>
          </ac:spMkLst>
        </pc:spChg>
        <pc:spChg chg="mod">
          <ac:chgData name="Scott Mohler" userId="3116168520697159" providerId="LiveId" clId="{53FDA80F-7589-4A65-8CF4-573062A6CC3C}" dt="2026-07-01T18:31:15.160" v="11127" actId="20577"/>
          <ac:spMkLst>
            <pc:docMk/>
            <pc:sldMk cId="0" sldId="260"/>
            <ac:spMk id="21" creationId="{00000000-0000-0000-0000-000000000000}"/>
          </ac:spMkLst>
        </pc:spChg>
        <pc:spChg chg="mod">
          <ac:chgData name="Scott Mohler" userId="3116168520697159" providerId="LiveId" clId="{53FDA80F-7589-4A65-8CF4-573062A6CC3C}" dt="2026-06-29T23:06:01.770" v="457"/>
          <ac:spMkLst>
            <pc:docMk/>
            <pc:sldMk cId="0" sldId="260"/>
            <ac:spMk id="23" creationId="{00000000-0000-0000-0000-000000000000}"/>
          </ac:spMkLst>
        </pc:spChg>
        <pc:picChg chg="add del mod">
          <ac:chgData name="Scott Mohler" userId="3116168520697159" providerId="LiveId" clId="{53FDA80F-7589-4A65-8CF4-573062A6CC3C}" dt="2026-07-01T23:15:57.278" v="14671"/>
          <ac:picMkLst>
            <pc:docMk/>
            <pc:sldMk cId="0" sldId="260"/>
            <ac:picMk id="26" creationId="{770E9D62-5F25-F478-1094-53E44E66304A}"/>
          </ac:picMkLst>
        </pc:picChg>
        <pc:picChg chg="add del mod">
          <ac:chgData name="Scott Mohler" userId="3116168520697159" providerId="LiveId" clId="{53FDA80F-7589-4A65-8CF4-573062A6CC3C}" dt="2026-07-01T22:51:34.483" v="14410"/>
          <ac:picMkLst>
            <pc:docMk/>
            <pc:sldMk cId="0" sldId="260"/>
            <ac:picMk id="26" creationId="{BE6B881A-93DC-C7A5-3138-1CD525937854}"/>
          </ac:picMkLst>
        </pc:picChg>
        <pc:picChg chg="add del mod ord">
          <ac:chgData name="Scott Mohler" userId="3116168520697159" providerId="LiveId" clId="{53FDA80F-7589-4A65-8CF4-573062A6CC3C}" dt="2026-07-01T23:25:38.056" v="14672"/>
          <ac:picMkLst>
            <pc:docMk/>
            <pc:sldMk cId="0" sldId="260"/>
            <ac:picMk id="27" creationId="{14F45153-1874-83EB-E378-E92ABE327F81}"/>
          </ac:picMkLst>
        </pc:picChg>
        <pc:picChg chg="add del mod ord">
          <ac:chgData name="Scott Mohler" userId="3116168520697159" providerId="LiveId" clId="{53FDA80F-7589-4A65-8CF4-573062A6CC3C}" dt="2026-07-01T22:58:27.040" v="14419"/>
          <ac:picMkLst>
            <pc:docMk/>
            <pc:sldMk cId="0" sldId="260"/>
            <ac:picMk id="27" creationId="{B62944E0-28C2-62C4-881C-9F2643C17B6C}"/>
          </ac:picMkLst>
        </pc:picChg>
        <pc:picChg chg="add del mod">
          <ac:chgData name="Scott Mohler" userId="3116168520697159" providerId="LiveId" clId="{53FDA80F-7589-4A65-8CF4-573062A6CC3C}" dt="2026-07-01T22:58:35.469" v="14420"/>
          <ac:picMkLst>
            <pc:docMk/>
            <pc:sldMk cId="0" sldId="260"/>
            <ac:picMk id="28" creationId="{7B6F3631-1326-312B-C95C-BB8E1720CFBB}"/>
          </ac:picMkLst>
        </pc:picChg>
        <pc:picChg chg="add del mod">
          <ac:chgData name="Scott Mohler" userId="3116168520697159" providerId="LiveId" clId="{53FDA80F-7589-4A65-8CF4-573062A6CC3C}" dt="2026-07-01T23:31:27.926" v="14942"/>
          <ac:picMkLst>
            <pc:docMk/>
            <pc:sldMk cId="0" sldId="260"/>
            <ac:picMk id="28" creationId="{D30D0A16-F073-1256-0945-A34F95FFFDCC}"/>
          </ac:picMkLst>
        </pc:picChg>
        <pc:picChg chg="add del mod">
          <ac:chgData name="Scott Mohler" userId="3116168520697159" providerId="LiveId" clId="{53FDA80F-7589-4A65-8CF4-573062A6CC3C}" dt="2026-07-01T23:50:01.190" v="14948"/>
          <ac:picMkLst>
            <pc:docMk/>
            <pc:sldMk cId="0" sldId="260"/>
            <ac:picMk id="30" creationId="{8A260FCB-42D6-211B-7EAF-B8A21A197BD6}"/>
          </ac:picMkLst>
        </pc:picChg>
      </pc:sldChg>
      <pc:sldChg chg="addSp delSp modSp mod modTransition modAnim modNotes modNotesTx">
        <pc:chgData name="Scott Mohler" userId="3116168520697159" providerId="LiveId" clId="{53FDA80F-7589-4A65-8CF4-573062A6CC3C}" dt="2026-07-01T23:50:01.190" v="14948"/>
        <pc:sldMkLst>
          <pc:docMk/>
          <pc:sldMk cId="0" sldId="261"/>
        </pc:sldMkLst>
        <pc:spChg chg="mod">
          <ac:chgData name="Scott Mohler" userId="3116168520697159" providerId="LiveId" clId="{53FDA80F-7589-4A65-8CF4-573062A6CC3C}" dt="2026-07-01T18:44:50.696" v="11531" actId="20577"/>
          <ac:spMkLst>
            <pc:docMk/>
            <pc:sldMk cId="0" sldId="261"/>
            <ac:spMk id="7" creationId="{00000000-0000-0000-0000-000000000000}"/>
          </ac:spMkLst>
        </pc:spChg>
        <pc:spChg chg="mod">
          <ac:chgData name="Scott Mohler" userId="3116168520697159" providerId="LiveId" clId="{53FDA80F-7589-4A65-8CF4-573062A6CC3C}" dt="2026-07-01T18:46:11.289" v="11595" actId="20577"/>
          <ac:spMkLst>
            <pc:docMk/>
            <pc:sldMk cId="0" sldId="261"/>
            <ac:spMk id="12" creationId="{00000000-0000-0000-0000-000000000000}"/>
          </ac:spMkLst>
        </pc:spChg>
        <pc:spChg chg="mod">
          <ac:chgData name="Scott Mohler" userId="3116168520697159" providerId="LiveId" clId="{53FDA80F-7589-4A65-8CF4-573062A6CC3C}" dt="2026-06-29T23:06:11.008" v="458"/>
          <ac:spMkLst>
            <pc:docMk/>
            <pc:sldMk cId="0" sldId="261"/>
            <ac:spMk id="13" creationId="{00000000-0000-0000-0000-000000000000}"/>
          </ac:spMkLst>
        </pc:spChg>
        <pc:picChg chg="add del mod">
          <ac:chgData name="Scott Mohler" userId="3116168520697159" providerId="LiveId" clId="{53FDA80F-7589-4A65-8CF4-573062A6CC3C}" dt="2026-07-01T23:15:57.278" v="14671"/>
          <ac:picMkLst>
            <pc:docMk/>
            <pc:sldMk cId="0" sldId="261"/>
            <ac:picMk id="16" creationId="{312852D2-D91B-898C-16CA-7CE4532C2E97}"/>
          </ac:picMkLst>
        </pc:picChg>
        <pc:picChg chg="add del mod">
          <ac:chgData name="Scott Mohler" userId="3116168520697159" providerId="LiveId" clId="{53FDA80F-7589-4A65-8CF4-573062A6CC3C}" dt="2026-07-01T22:51:34.483" v="14410"/>
          <ac:picMkLst>
            <pc:docMk/>
            <pc:sldMk cId="0" sldId="261"/>
            <ac:picMk id="16" creationId="{82B42D8F-0D56-02DF-4403-C35A3410527E}"/>
          </ac:picMkLst>
        </pc:picChg>
        <pc:picChg chg="add del mod ord">
          <ac:chgData name="Scott Mohler" userId="3116168520697159" providerId="LiveId" clId="{53FDA80F-7589-4A65-8CF4-573062A6CC3C}" dt="2026-07-01T23:25:38.056" v="14672"/>
          <ac:picMkLst>
            <pc:docMk/>
            <pc:sldMk cId="0" sldId="261"/>
            <ac:picMk id="17" creationId="{7F0CF782-2D3D-5132-0066-F0D2DD40702B}"/>
          </ac:picMkLst>
        </pc:picChg>
        <pc:picChg chg="add del mod ord">
          <ac:chgData name="Scott Mohler" userId="3116168520697159" providerId="LiveId" clId="{53FDA80F-7589-4A65-8CF4-573062A6CC3C}" dt="2026-07-01T22:58:27.040" v="14419"/>
          <ac:picMkLst>
            <pc:docMk/>
            <pc:sldMk cId="0" sldId="261"/>
            <ac:picMk id="17" creationId="{ACB50B61-74D7-2148-6D36-7BB0DF229DAB}"/>
          </ac:picMkLst>
        </pc:picChg>
        <pc:picChg chg="add del mod">
          <ac:chgData name="Scott Mohler" userId="3116168520697159" providerId="LiveId" clId="{53FDA80F-7589-4A65-8CF4-573062A6CC3C}" dt="2026-07-01T23:31:27.926" v="14942"/>
          <ac:picMkLst>
            <pc:docMk/>
            <pc:sldMk cId="0" sldId="261"/>
            <ac:picMk id="18" creationId="{5D7F7552-21C5-AA87-281A-2AAEE7942B43}"/>
          </ac:picMkLst>
        </pc:picChg>
        <pc:picChg chg="add del mod">
          <ac:chgData name="Scott Mohler" userId="3116168520697159" providerId="LiveId" clId="{53FDA80F-7589-4A65-8CF4-573062A6CC3C}" dt="2026-07-01T22:58:35.469" v="14420"/>
          <ac:picMkLst>
            <pc:docMk/>
            <pc:sldMk cId="0" sldId="261"/>
            <ac:picMk id="18" creationId="{8E9B88B4-1949-38D3-05B0-FAB4B2D5E827}"/>
          </ac:picMkLst>
        </pc:picChg>
        <pc:picChg chg="add del mod">
          <ac:chgData name="Scott Mohler" userId="3116168520697159" providerId="LiveId" clId="{53FDA80F-7589-4A65-8CF4-573062A6CC3C}" dt="2026-07-01T23:50:01.190" v="14948"/>
          <ac:picMkLst>
            <pc:docMk/>
            <pc:sldMk cId="0" sldId="261"/>
            <ac:picMk id="20" creationId="{31BD8A3F-DCFD-29CD-AA5E-AD5663081739}"/>
          </ac:picMkLst>
        </pc:picChg>
      </pc:sldChg>
      <pc:sldChg chg="addSp delSp modSp mod modTransition modAnim modNotes modNotesTx">
        <pc:chgData name="Scott Mohler" userId="3116168520697159" providerId="LiveId" clId="{53FDA80F-7589-4A65-8CF4-573062A6CC3C}" dt="2026-07-01T23:50:01.190" v="14948"/>
        <pc:sldMkLst>
          <pc:docMk/>
          <pc:sldMk cId="0" sldId="262"/>
        </pc:sldMkLst>
        <pc:spChg chg="mod">
          <ac:chgData name="Scott Mohler" userId="3116168520697159" providerId="LiveId" clId="{53FDA80F-7589-4A65-8CF4-573062A6CC3C}" dt="2026-07-01T18:56:47.241" v="11722" actId="20577"/>
          <ac:spMkLst>
            <pc:docMk/>
            <pc:sldMk cId="0" sldId="262"/>
            <ac:spMk id="6" creationId="{00000000-0000-0000-0000-000000000000}"/>
          </ac:spMkLst>
        </pc:spChg>
        <pc:spChg chg="mod">
          <ac:chgData name="Scott Mohler" userId="3116168520697159" providerId="LiveId" clId="{53FDA80F-7589-4A65-8CF4-573062A6CC3C}" dt="2026-07-01T18:58:59.056" v="11786" actId="20577"/>
          <ac:spMkLst>
            <pc:docMk/>
            <pc:sldMk cId="0" sldId="262"/>
            <ac:spMk id="11" creationId="{00000000-0000-0000-0000-000000000000}"/>
          </ac:spMkLst>
        </pc:spChg>
        <pc:spChg chg="mod">
          <ac:chgData name="Scott Mohler" userId="3116168520697159" providerId="LiveId" clId="{53FDA80F-7589-4A65-8CF4-573062A6CC3C}" dt="2026-07-01T18:58:28.016" v="11784" actId="20577"/>
          <ac:spMkLst>
            <pc:docMk/>
            <pc:sldMk cId="0" sldId="262"/>
            <ac:spMk id="14" creationId="{00000000-0000-0000-0000-000000000000}"/>
          </ac:spMkLst>
        </pc:spChg>
        <pc:spChg chg="mod">
          <ac:chgData name="Scott Mohler" userId="3116168520697159" providerId="LiveId" clId="{53FDA80F-7589-4A65-8CF4-573062A6CC3C}" dt="2026-06-29T23:06:20.500" v="459"/>
          <ac:spMkLst>
            <pc:docMk/>
            <pc:sldMk cId="0" sldId="262"/>
            <ac:spMk id="15" creationId="{00000000-0000-0000-0000-000000000000}"/>
          </ac:spMkLst>
        </pc:spChg>
        <pc:spChg chg="mod">
          <ac:chgData name="Scott Mohler" userId="3116168520697159" providerId="LiveId" clId="{53FDA80F-7589-4A65-8CF4-573062A6CC3C}" dt="2026-06-30T17:18:51.248" v="2437" actId="20577"/>
          <ac:spMkLst>
            <pc:docMk/>
            <pc:sldMk cId="0" sldId="262"/>
            <ac:spMk id="16" creationId="{00000000-0000-0000-0000-000000000000}"/>
          </ac:spMkLst>
        </pc:spChg>
        <pc:picChg chg="add del mod">
          <ac:chgData name="Scott Mohler" userId="3116168520697159" providerId="LiveId" clId="{53FDA80F-7589-4A65-8CF4-573062A6CC3C}" dt="2026-07-01T23:15:57.278" v="14671"/>
          <ac:picMkLst>
            <pc:docMk/>
            <pc:sldMk cId="0" sldId="262"/>
            <ac:picMk id="17" creationId="{B8257807-CDF2-0D78-B685-E6EA4F90E975}"/>
          </ac:picMkLst>
        </pc:picChg>
        <pc:picChg chg="add del mod ord">
          <ac:chgData name="Scott Mohler" userId="3116168520697159" providerId="LiveId" clId="{53FDA80F-7589-4A65-8CF4-573062A6CC3C}" dt="2026-07-01T23:25:38.056" v="14672"/>
          <ac:picMkLst>
            <pc:docMk/>
            <pc:sldMk cId="0" sldId="262"/>
            <ac:picMk id="18" creationId="{41E1B45E-632A-000E-179A-40AC6B091B62}"/>
          </ac:picMkLst>
        </pc:picChg>
        <pc:picChg chg="add del mod">
          <ac:chgData name="Scott Mohler" userId="3116168520697159" providerId="LiveId" clId="{53FDA80F-7589-4A65-8CF4-573062A6CC3C}" dt="2026-07-01T22:51:34.483" v="14410"/>
          <ac:picMkLst>
            <pc:docMk/>
            <pc:sldMk cId="0" sldId="262"/>
            <ac:picMk id="18" creationId="{E27B1481-3D71-642D-A56C-71EB5CC4E7FC}"/>
          </ac:picMkLst>
        </pc:picChg>
        <pc:picChg chg="add del mod ord">
          <ac:chgData name="Scott Mohler" userId="3116168520697159" providerId="LiveId" clId="{53FDA80F-7589-4A65-8CF4-573062A6CC3C}" dt="2026-07-01T23:11:23.071" v="14421"/>
          <ac:picMkLst>
            <pc:docMk/>
            <pc:sldMk cId="0" sldId="262"/>
            <ac:picMk id="19" creationId="{BCC95669-E669-D139-5B80-2DA619BC47C6}"/>
          </ac:picMkLst>
        </pc:picChg>
        <pc:picChg chg="add del mod">
          <ac:chgData name="Scott Mohler" userId="3116168520697159" providerId="LiveId" clId="{53FDA80F-7589-4A65-8CF4-573062A6CC3C}" dt="2026-07-01T23:31:27.926" v="14942"/>
          <ac:picMkLst>
            <pc:docMk/>
            <pc:sldMk cId="0" sldId="262"/>
            <ac:picMk id="20" creationId="{F795D8E0-F1A6-93CC-8D1B-50D86177B40B}"/>
          </ac:picMkLst>
        </pc:picChg>
        <pc:picChg chg="add del mod">
          <ac:chgData name="Scott Mohler" userId="3116168520697159" providerId="LiveId" clId="{53FDA80F-7589-4A65-8CF4-573062A6CC3C}" dt="2026-07-01T23:50:01.190" v="14948"/>
          <ac:picMkLst>
            <pc:docMk/>
            <pc:sldMk cId="0" sldId="262"/>
            <ac:picMk id="22" creationId="{27C80DA6-08A1-FC25-F0D6-A130FC4DA088}"/>
          </ac:picMkLst>
        </pc:picChg>
      </pc:sldChg>
      <pc:sldChg chg="addSp delSp modSp mod modTransition modAnim modNotes modNotesTx">
        <pc:chgData name="Scott Mohler" userId="3116168520697159" providerId="LiveId" clId="{53FDA80F-7589-4A65-8CF4-573062A6CC3C}" dt="2026-07-01T23:50:01.190" v="14948"/>
        <pc:sldMkLst>
          <pc:docMk/>
          <pc:sldMk cId="0" sldId="263"/>
        </pc:sldMkLst>
        <pc:spChg chg="mod">
          <ac:chgData name="Scott Mohler" userId="3116168520697159" providerId="LiveId" clId="{53FDA80F-7589-4A65-8CF4-573062A6CC3C}" dt="2026-07-01T18:59:31.236" v="11791" actId="20577"/>
          <ac:spMkLst>
            <pc:docMk/>
            <pc:sldMk cId="0" sldId="263"/>
            <ac:spMk id="3" creationId="{00000000-0000-0000-0000-000000000000}"/>
          </ac:spMkLst>
        </pc:spChg>
        <pc:spChg chg="mod">
          <ac:chgData name="Scott Mohler" userId="3116168520697159" providerId="LiveId" clId="{53FDA80F-7589-4A65-8CF4-573062A6CC3C}" dt="2026-07-01T19:00:51.505" v="11834" actId="20577"/>
          <ac:spMkLst>
            <pc:docMk/>
            <pc:sldMk cId="0" sldId="263"/>
            <ac:spMk id="15" creationId="{00000000-0000-0000-0000-000000000000}"/>
          </ac:spMkLst>
        </pc:spChg>
        <pc:spChg chg="mod">
          <ac:chgData name="Scott Mohler" userId="3116168520697159" providerId="LiveId" clId="{53FDA80F-7589-4A65-8CF4-573062A6CC3C}" dt="2026-07-01T19:00:26.401" v="11820" actId="6549"/>
          <ac:spMkLst>
            <pc:docMk/>
            <pc:sldMk cId="0" sldId="263"/>
            <ac:spMk id="23" creationId="{00000000-0000-0000-0000-000000000000}"/>
          </ac:spMkLst>
        </pc:spChg>
        <pc:spChg chg="mod">
          <ac:chgData name="Scott Mohler" userId="3116168520697159" providerId="LiveId" clId="{53FDA80F-7589-4A65-8CF4-573062A6CC3C}" dt="2026-06-29T23:06:40.648" v="460"/>
          <ac:spMkLst>
            <pc:docMk/>
            <pc:sldMk cId="0" sldId="263"/>
            <ac:spMk id="28" creationId="{00000000-0000-0000-0000-000000000000}"/>
          </ac:spMkLst>
        </pc:spChg>
        <pc:spChg chg="mod">
          <ac:chgData name="Scott Mohler" userId="3116168520697159" providerId="LiveId" clId="{53FDA80F-7589-4A65-8CF4-573062A6CC3C}" dt="2026-06-30T17:19:00.406" v="2439" actId="20577"/>
          <ac:spMkLst>
            <pc:docMk/>
            <pc:sldMk cId="0" sldId="263"/>
            <ac:spMk id="29" creationId="{00000000-0000-0000-0000-000000000000}"/>
          </ac:spMkLst>
        </pc:spChg>
        <pc:picChg chg="add del mod">
          <ac:chgData name="Scott Mohler" userId="3116168520697159" providerId="LiveId" clId="{53FDA80F-7589-4A65-8CF4-573062A6CC3C}" dt="2026-07-01T23:15:57.278" v="14671"/>
          <ac:picMkLst>
            <pc:docMk/>
            <pc:sldMk cId="0" sldId="263"/>
            <ac:picMk id="30" creationId="{4012EA75-AE25-999B-45B1-9A57004B9B78}"/>
          </ac:picMkLst>
        </pc:picChg>
        <pc:picChg chg="add del mod">
          <ac:chgData name="Scott Mohler" userId="3116168520697159" providerId="LiveId" clId="{53FDA80F-7589-4A65-8CF4-573062A6CC3C}" dt="2026-07-01T22:51:34.483" v="14410"/>
          <ac:picMkLst>
            <pc:docMk/>
            <pc:sldMk cId="0" sldId="263"/>
            <ac:picMk id="31" creationId="{858AD87B-5C29-9631-15B0-231D5B4DC9A3}"/>
          </ac:picMkLst>
        </pc:picChg>
        <pc:picChg chg="add del mod ord">
          <ac:chgData name="Scott Mohler" userId="3116168520697159" providerId="LiveId" clId="{53FDA80F-7589-4A65-8CF4-573062A6CC3C}" dt="2026-07-01T23:25:38.056" v="14672"/>
          <ac:picMkLst>
            <pc:docMk/>
            <pc:sldMk cId="0" sldId="263"/>
            <ac:picMk id="31" creationId="{ED4DD21E-F2CF-6F00-F4FC-BD5C7472783C}"/>
          </ac:picMkLst>
        </pc:picChg>
        <pc:picChg chg="add del mod ord">
          <ac:chgData name="Scott Mohler" userId="3116168520697159" providerId="LiveId" clId="{53FDA80F-7589-4A65-8CF4-573062A6CC3C}" dt="2026-07-01T23:11:23.071" v="14421"/>
          <ac:picMkLst>
            <pc:docMk/>
            <pc:sldMk cId="0" sldId="263"/>
            <ac:picMk id="32" creationId="{EE2EB18A-740B-7FCA-FD7A-9AB6BF7F6B5B}"/>
          </ac:picMkLst>
        </pc:picChg>
        <pc:picChg chg="add del mod">
          <ac:chgData name="Scott Mohler" userId="3116168520697159" providerId="LiveId" clId="{53FDA80F-7589-4A65-8CF4-573062A6CC3C}" dt="2026-07-01T23:31:27.926" v="14942"/>
          <ac:picMkLst>
            <pc:docMk/>
            <pc:sldMk cId="0" sldId="263"/>
            <ac:picMk id="33" creationId="{6FCCBA81-D6D0-8214-07A3-558F10DE7FE1}"/>
          </ac:picMkLst>
        </pc:picChg>
        <pc:picChg chg="add del mod">
          <ac:chgData name="Scott Mohler" userId="3116168520697159" providerId="LiveId" clId="{53FDA80F-7589-4A65-8CF4-573062A6CC3C}" dt="2026-07-01T23:50:01.190" v="14948"/>
          <ac:picMkLst>
            <pc:docMk/>
            <pc:sldMk cId="0" sldId="263"/>
            <ac:picMk id="35" creationId="{A2D665AE-D5F7-244C-5EE0-65157C33C876}"/>
          </ac:picMkLst>
        </pc:picChg>
      </pc:sldChg>
      <pc:sldChg chg="addSp delSp modSp mod modTransition modAnim modNotes modNotesTx">
        <pc:chgData name="Scott Mohler" userId="3116168520697159" providerId="LiveId" clId="{53FDA80F-7589-4A65-8CF4-573062A6CC3C}" dt="2026-07-01T23:50:01.190" v="14948"/>
        <pc:sldMkLst>
          <pc:docMk/>
          <pc:sldMk cId="0" sldId="264"/>
        </pc:sldMkLst>
        <pc:spChg chg="mod">
          <ac:chgData name="Scott Mohler" userId="3116168520697159" providerId="LiveId" clId="{53FDA80F-7589-4A65-8CF4-573062A6CC3C}" dt="2026-06-29T23:20:50.221" v="536" actId="1076"/>
          <ac:spMkLst>
            <pc:docMk/>
            <pc:sldMk cId="0" sldId="264"/>
            <ac:spMk id="4" creationId="{00000000-0000-0000-0000-000000000000}"/>
          </ac:spMkLst>
        </pc:spChg>
        <pc:spChg chg="mod">
          <ac:chgData name="Scott Mohler" userId="3116168520697159" providerId="LiveId" clId="{53FDA80F-7589-4A65-8CF4-573062A6CC3C}" dt="2026-06-30T22:42:47.130" v="6507" actId="20577"/>
          <ac:spMkLst>
            <pc:docMk/>
            <pc:sldMk cId="0" sldId="264"/>
            <ac:spMk id="18" creationId="{00000000-0000-0000-0000-000000000000}"/>
          </ac:spMkLst>
        </pc:spChg>
        <pc:spChg chg="mod">
          <ac:chgData name="Scott Mohler" userId="3116168520697159" providerId="LiveId" clId="{53FDA80F-7589-4A65-8CF4-573062A6CC3C}" dt="2026-07-01T17:19:30.417" v="9386" actId="20577"/>
          <ac:spMkLst>
            <pc:docMk/>
            <pc:sldMk cId="0" sldId="264"/>
            <ac:spMk id="24" creationId="{00000000-0000-0000-0000-000000000000}"/>
          </ac:spMkLst>
        </pc:spChg>
        <pc:spChg chg="mod">
          <ac:chgData name="Scott Mohler" userId="3116168520697159" providerId="LiveId" clId="{53FDA80F-7589-4A65-8CF4-573062A6CC3C}" dt="2026-07-01T17:19:46.731" v="9415" actId="20577"/>
          <ac:spMkLst>
            <pc:docMk/>
            <pc:sldMk cId="0" sldId="264"/>
            <ac:spMk id="27" creationId="{00000000-0000-0000-0000-000000000000}"/>
          </ac:spMkLst>
        </pc:spChg>
        <pc:spChg chg="mod">
          <ac:chgData name="Scott Mohler" userId="3116168520697159" providerId="LiveId" clId="{53FDA80F-7589-4A65-8CF4-573062A6CC3C}" dt="2026-06-29T23:06:49.864" v="461"/>
          <ac:spMkLst>
            <pc:docMk/>
            <pc:sldMk cId="0" sldId="264"/>
            <ac:spMk id="28" creationId="{00000000-0000-0000-0000-000000000000}"/>
          </ac:spMkLst>
        </pc:spChg>
        <pc:spChg chg="mod">
          <ac:chgData name="Scott Mohler" userId="3116168520697159" providerId="LiveId" clId="{53FDA80F-7589-4A65-8CF4-573062A6CC3C}" dt="2026-06-30T17:19:09.358" v="2442" actId="20577"/>
          <ac:spMkLst>
            <pc:docMk/>
            <pc:sldMk cId="0" sldId="264"/>
            <ac:spMk id="29" creationId="{00000000-0000-0000-0000-000000000000}"/>
          </ac:spMkLst>
        </pc:spChg>
        <pc:picChg chg="add del mod">
          <ac:chgData name="Scott Mohler" userId="3116168520697159" providerId="LiveId" clId="{53FDA80F-7589-4A65-8CF4-573062A6CC3C}" dt="2026-07-01T23:15:57.278" v="14671"/>
          <ac:picMkLst>
            <pc:docMk/>
            <pc:sldMk cId="0" sldId="264"/>
            <ac:picMk id="30" creationId="{B2968FCF-E968-A336-E28D-0D04DC2E396E}"/>
          </ac:picMkLst>
        </pc:picChg>
        <pc:picChg chg="add del mod ord">
          <ac:chgData name="Scott Mohler" userId="3116168520697159" providerId="LiveId" clId="{53FDA80F-7589-4A65-8CF4-573062A6CC3C}" dt="2026-07-01T23:25:38.056" v="14672"/>
          <ac:picMkLst>
            <pc:docMk/>
            <pc:sldMk cId="0" sldId="264"/>
            <ac:picMk id="31" creationId="{17F0E074-CA59-E9B0-57DF-B5FA980BC58A}"/>
          </ac:picMkLst>
        </pc:picChg>
        <pc:picChg chg="add del mod">
          <ac:chgData name="Scott Mohler" userId="3116168520697159" providerId="LiveId" clId="{53FDA80F-7589-4A65-8CF4-573062A6CC3C}" dt="2026-07-01T22:51:34.483" v="14410"/>
          <ac:picMkLst>
            <pc:docMk/>
            <pc:sldMk cId="0" sldId="264"/>
            <ac:picMk id="31" creationId="{4B2B7F83-5E69-A891-4D8F-E8D6B24F8C0C}"/>
          </ac:picMkLst>
        </pc:picChg>
        <pc:picChg chg="add del mod ord">
          <ac:chgData name="Scott Mohler" userId="3116168520697159" providerId="LiveId" clId="{53FDA80F-7589-4A65-8CF4-573062A6CC3C}" dt="2026-07-01T23:11:23.071" v="14421"/>
          <ac:picMkLst>
            <pc:docMk/>
            <pc:sldMk cId="0" sldId="264"/>
            <ac:picMk id="32" creationId="{89407D17-61AB-4F9A-BACF-78980D4FF921}"/>
          </ac:picMkLst>
        </pc:picChg>
        <pc:picChg chg="add del mod">
          <ac:chgData name="Scott Mohler" userId="3116168520697159" providerId="LiveId" clId="{53FDA80F-7589-4A65-8CF4-573062A6CC3C}" dt="2026-07-01T23:31:27.926" v="14942"/>
          <ac:picMkLst>
            <pc:docMk/>
            <pc:sldMk cId="0" sldId="264"/>
            <ac:picMk id="33" creationId="{F5B21024-E955-4366-7308-47BAFED91C81}"/>
          </ac:picMkLst>
        </pc:picChg>
        <pc:picChg chg="add del mod">
          <ac:chgData name="Scott Mohler" userId="3116168520697159" providerId="LiveId" clId="{53FDA80F-7589-4A65-8CF4-573062A6CC3C}" dt="2026-07-01T23:50:01.190" v="14948"/>
          <ac:picMkLst>
            <pc:docMk/>
            <pc:sldMk cId="0" sldId="264"/>
            <ac:picMk id="35" creationId="{65FE6A2F-C971-D533-E630-A4A01D19B4BB}"/>
          </ac:picMkLst>
        </pc:picChg>
      </pc:sldChg>
      <pc:sldChg chg="addSp delSp modSp mod modTransition modAnim modNotes modNotesTx">
        <pc:chgData name="Scott Mohler" userId="3116168520697159" providerId="LiveId" clId="{53FDA80F-7589-4A65-8CF4-573062A6CC3C}" dt="2026-07-01T23:53:14.315" v="14952" actId="478"/>
        <pc:sldMkLst>
          <pc:docMk/>
          <pc:sldMk cId="0" sldId="265"/>
        </pc:sldMkLst>
        <pc:spChg chg="mod">
          <ac:chgData name="Scott Mohler" userId="3116168520697159" providerId="LiveId" clId="{53FDA80F-7589-4A65-8CF4-573062A6CC3C}" dt="2026-07-01T17:55:57.165" v="10318" actId="20577"/>
          <ac:spMkLst>
            <pc:docMk/>
            <pc:sldMk cId="0" sldId="265"/>
            <ac:spMk id="4" creationId="{00000000-0000-0000-0000-000000000000}"/>
          </ac:spMkLst>
        </pc:spChg>
        <pc:spChg chg="mod">
          <ac:chgData name="Scott Mohler" userId="3116168520697159" providerId="LiveId" clId="{53FDA80F-7589-4A65-8CF4-573062A6CC3C}" dt="2026-07-01T17:55:28.779" v="10317" actId="255"/>
          <ac:spMkLst>
            <pc:docMk/>
            <pc:sldMk cId="0" sldId="265"/>
            <ac:spMk id="5" creationId="{00000000-0000-0000-0000-000000000000}"/>
          </ac:spMkLst>
        </pc:spChg>
        <pc:spChg chg="mod">
          <ac:chgData name="Scott Mohler" userId="3116168520697159" providerId="LiveId" clId="{53FDA80F-7589-4A65-8CF4-573062A6CC3C}" dt="2026-07-01T18:00:01.674" v="10412" actId="20577"/>
          <ac:spMkLst>
            <pc:docMk/>
            <pc:sldMk cId="0" sldId="265"/>
            <ac:spMk id="6" creationId="{00000000-0000-0000-0000-000000000000}"/>
          </ac:spMkLst>
        </pc:spChg>
        <pc:spChg chg="mod">
          <ac:chgData name="Scott Mohler" userId="3116168520697159" providerId="LiveId" clId="{53FDA80F-7589-4A65-8CF4-573062A6CC3C}" dt="2026-07-01T17:59:12.211" v="10404" actId="20577"/>
          <ac:spMkLst>
            <pc:docMk/>
            <pc:sldMk cId="0" sldId="265"/>
            <ac:spMk id="7" creationId="{00000000-0000-0000-0000-000000000000}"/>
          </ac:spMkLst>
        </pc:spChg>
        <pc:picChg chg="add del mod">
          <ac:chgData name="Scott Mohler" userId="3116168520697159" providerId="LiveId" clId="{53FDA80F-7589-4A65-8CF4-573062A6CC3C}" dt="2026-07-01T22:51:34.483" v="14410"/>
          <ac:picMkLst>
            <pc:docMk/>
            <pc:sldMk cId="0" sldId="265"/>
            <ac:picMk id="9" creationId="{6E20237B-51D3-B022-B076-9C1E411F9555}"/>
          </ac:picMkLst>
        </pc:picChg>
        <pc:picChg chg="add del mod ord">
          <ac:chgData name="Scott Mohler" userId="3116168520697159" providerId="LiveId" clId="{53FDA80F-7589-4A65-8CF4-573062A6CC3C}" dt="2026-07-01T23:53:14.315" v="14952" actId="478"/>
          <ac:picMkLst>
            <pc:docMk/>
            <pc:sldMk cId="0" sldId="265"/>
            <ac:picMk id="12" creationId="{94ECC8D3-EF40-F94E-B89B-7785DECA25D9}"/>
          </ac:picMkLst>
        </pc:picChg>
      </pc:sldChg>
      <pc:sldChg chg="addSp delSp modSp mod modTransition modAnim modNotes modNotesTx">
        <pc:chgData name="Scott Mohler" userId="3116168520697159" providerId="LiveId" clId="{53FDA80F-7589-4A65-8CF4-573062A6CC3C}" dt="2026-07-01T23:50:01.190" v="14948"/>
        <pc:sldMkLst>
          <pc:docMk/>
          <pc:sldMk cId="0" sldId="266"/>
        </pc:sldMkLst>
        <pc:spChg chg="mod">
          <ac:chgData name="Scott Mohler" userId="3116168520697159" providerId="LiveId" clId="{53FDA80F-7589-4A65-8CF4-573062A6CC3C}" dt="2026-07-01T11:42:12.950" v="9352" actId="20577"/>
          <ac:spMkLst>
            <pc:docMk/>
            <pc:sldMk cId="0" sldId="266"/>
            <ac:spMk id="2" creationId="{00000000-0000-0000-0000-000000000000}"/>
          </ac:spMkLst>
        </pc:spChg>
        <pc:spChg chg="mod">
          <ac:chgData name="Scott Mohler" userId="3116168520697159" providerId="LiveId" clId="{53FDA80F-7589-4A65-8CF4-573062A6CC3C}" dt="2026-07-01T11:40:58.094" v="9331" actId="20577"/>
          <ac:spMkLst>
            <pc:docMk/>
            <pc:sldMk cId="0" sldId="266"/>
            <ac:spMk id="3" creationId="{00000000-0000-0000-0000-000000000000}"/>
          </ac:spMkLst>
        </pc:spChg>
        <pc:spChg chg="mod">
          <ac:chgData name="Scott Mohler" userId="3116168520697159" providerId="LiveId" clId="{53FDA80F-7589-4A65-8CF4-573062A6CC3C}" dt="2026-06-29T22:44:41.468" v="1" actId="6549"/>
          <ac:spMkLst>
            <pc:docMk/>
            <pc:sldMk cId="0" sldId="266"/>
            <ac:spMk id="4" creationId="{00000000-0000-0000-0000-000000000000}"/>
          </ac:spMkLst>
        </pc:spChg>
        <pc:picChg chg="mod">
          <ac:chgData name="Scott Mohler" userId="3116168520697159" providerId="LiveId" clId="{53FDA80F-7589-4A65-8CF4-573062A6CC3C}" dt="2026-06-30T18:05:21.189" v="3340" actId="1076"/>
          <ac:picMkLst>
            <pc:docMk/>
            <pc:sldMk cId="0" sldId="266"/>
            <ac:picMk id="5" creationId="{00000000-0000-0000-0000-000000000000}"/>
          </ac:picMkLst>
        </pc:picChg>
        <pc:picChg chg="add del mod">
          <ac:chgData name="Scott Mohler" userId="3116168520697159" providerId="LiveId" clId="{53FDA80F-7589-4A65-8CF4-573062A6CC3C}" dt="2026-07-01T23:15:57.278" v="14671"/>
          <ac:picMkLst>
            <pc:docMk/>
            <pc:sldMk cId="0" sldId="266"/>
            <ac:picMk id="6" creationId="{480C067C-344A-5861-39F3-A4B6EF767EBC}"/>
          </ac:picMkLst>
        </pc:picChg>
        <pc:picChg chg="add del mod">
          <ac:chgData name="Scott Mohler" userId="3116168520697159" providerId="LiveId" clId="{53FDA80F-7589-4A65-8CF4-573062A6CC3C}" dt="2026-07-01T22:51:34.483" v="14410"/>
          <ac:picMkLst>
            <pc:docMk/>
            <pc:sldMk cId="0" sldId="266"/>
            <ac:picMk id="7" creationId="{08582C54-159E-3B68-16A5-2ADB2210D955}"/>
          </ac:picMkLst>
        </pc:picChg>
        <pc:picChg chg="add del mod ord">
          <ac:chgData name="Scott Mohler" userId="3116168520697159" providerId="LiveId" clId="{53FDA80F-7589-4A65-8CF4-573062A6CC3C}" dt="2026-07-01T23:25:38.056" v="14672"/>
          <ac:picMkLst>
            <pc:docMk/>
            <pc:sldMk cId="0" sldId="266"/>
            <ac:picMk id="7" creationId="{B4384F47-BCCC-F3A3-8FD3-7618AAD590EE}"/>
          </ac:picMkLst>
        </pc:picChg>
        <pc:picChg chg="add del mod ord">
          <ac:chgData name="Scott Mohler" userId="3116168520697159" providerId="LiveId" clId="{53FDA80F-7589-4A65-8CF4-573062A6CC3C}" dt="2026-07-01T23:11:23.071" v="14421"/>
          <ac:picMkLst>
            <pc:docMk/>
            <pc:sldMk cId="0" sldId="266"/>
            <ac:picMk id="8" creationId="{F1D7F50D-C92C-4919-E987-67E3FF59D924}"/>
          </ac:picMkLst>
        </pc:picChg>
        <pc:picChg chg="add del mod">
          <ac:chgData name="Scott Mohler" userId="3116168520697159" providerId="LiveId" clId="{53FDA80F-7589-4A65-8CF4-573062A6CC3C}" dt="2026-07-01T23:31:27.926" v="14942"/>
          <ac:picMkLst>
            <pc:docMk/>
            <pc:sldMk cId="0" sldId="266"/>
            <ac:picMk id="9" creationId="{520E5DD0-D989-99DD-6944-3E6CB2BB124B}"/>
          </ac:picMkLst>
        </pc:picChg>
        <pc:picChg chg="add del mod">
          <ac:chgData name="Scott Mohler" userId="3116168520697159" providerId="LiveId" clId="{53FDA80F-7589-4A65-8CF4-573062A6CC3C}" dt="2026-07-01T23:50:01.190" v="14948"/>
          <ac:picMkLst>
            <pc:docMk/>
            <pc:sldMk cId="0" sldId="266"/>
            <ac:picMk id="11" creationId="{38CD2545-BA4D-85E9-90AB-5F057F8B1020}"/>
          </ac:picMkLst>
        </pc:picChg>
      </pc:sldChg>
      <pc:sldChg chg="addSp delSp modSp mod modTransition modAnim modNotes modNotesTx">
        <pc:chgData name="Scott Mohler" userId="3116168520697159" providerId="LiveId" clId="{53FDA80F-7589-4A65-8CF4-573062A6CC3C}" dt="2026-07-01T23:50:01.190" v="14948"/>
        <pc:sldMkLst>
          <pc:docMk/>
          <pc:sldMk cId="0" sldId="267"/>
        </pc:sldMkLst>
        <pc:spChg chg="mod">
          <ac:chgData name="Scott Mohler" userId="3116168520697159" providerId="LiveId" clId="{53FDA80F-7589-4A65-8CF4-573062A6CC3C}" dt="2026-07-01T19:01:27.282" v="11836" actId="20577"/>
          <ac:spMkLst>
            <pc:docMk/>
            <pc:sldMk cId="0" sldId="267"/>
            <ac:spMk id="2" creationId="{00000000-0000-0000-0000-000000000000}"/>
          </ac:spMkLst>
        </pc:spChg>
        <pc:spChg chg="add del mod">
          <ac:chgData name="Scott Mohler" userId="3116168520697159" providerId="LiveId" clId="{53FDA80F-7589-4A65-8CF4-573062A6CC3C}" dt="2026-06-30T17:30:11.177" v="2527" actId="478"/>
          <ac:spMkLst>
            <pc:docMk/>
            <pc:sldMk cId="0" sldId="267"/>
            <ac:spMk id="3" creationId="{5367F135-53B7-6C87-A872-DC563AEEB732}"/>
          </ac:spMkLst>
        </pc:spChg>
        <pc:spChg chg="mod">
          <ac:chgData name="Scott Mohler" userId="3116168520697159" providerId="LiveId" clId="{53FDA80F-7589-4A65-8CF4-573062A6CC3C}" dt="2026-06-29T23:08:13.804" v="464" actId="1076"/>
          <ac:spMkLst>
            <pc:docMk/>
            <pc:sldMk cId="0" sldId="267"/>
            <ac:spMk id="5" creationId="{00000000-0000-0000-0000-000000000000}"/>
          </ac:spMkLst>
        </pc:spChg>
        <pc:spChg chg="mod">
          <ac:chgData name="Scott Mohler" userId="3116168520697159" providerId="LiveId" clId="{53FDA80F-7589-4A65-8CF4-573062A6CC3C}" dt="2026-06-30T21:43:39.967" v="5479" actId="113"/>
          <ac:spMkLst>
            <pc:docMk/>
            <pc:sldMk cId="0" sldId="267"/>
            <ac:spMk id="6" creationId="{00000000-0000-0000-0000-000000000000}"/>
          </ac:spMkLst>
        </pc:spChg>
        <pc:spChg chg="mod">
          <ac:chgData name="Scott Mohler" userId="3116168520697159" providerId="LiveId" clId="{53FDA80F-7589-4A65-8CF4-573062A6CC3C}" dt="2026-06-29T22:52:13.189" v="174" actId="21"/>
          <ac:spMkLst>
            <pc:docMk/>
            <pc:sldMk cId="0" sldId="267"/>
            <ac:spMk id="10" creationId="{00000000-0000-0000-0000-000000000000}"/>
          </ac:spMkLst>
        </pc:spChg>
        <pc:spChg chg="mod">
          <ac:chgData name="Scott Mohler" userId="3116168520697159" providerId="LiveId" clId="{53FDA80F-7589-4A65-8CF4-573062A6CC3C}" dt="2026-06-29T23:07:52.022" v="462"/>
          <ac:spMkLst>
            <pc:docMk/>
            <pc:sldMk cId="0" sldId="267"/>
            <ac:spMk id="12" creationId="{00000000-0000-0000-0000-000000000000}"/>
          </ac:spMkLst>
        </pc:spChg>
        <pc:spChg chg="mod">
          <ac:chgData name="Scott Mohler" userId="3116168520697159" providerId="LiveId" clId="{53FDA80F-7589-4A65-8CF4-573062A6CC3C}" dt="2026-06-30T17:19:22.382" v="2444" actId="20577"/>
          <ac:spMkLst>
            <pc:docMk/>
            <pc:sldMk cId="0" sldId="267"/>
            <ac:spMk id="13" creationId="{00000000-0000-0000-0000-000000000000}"/>
          </ac:spMkLst>
        </pc:spChg>
        <pc:spChg chg="add mod">
          <ac:chgData name="Scott Mohler" userId="3116168520697159" providerId="LiveId" clId="{53FDA80F-7589-4A65-8CF4-573062A6CC3C}" dt="2026-06-30T17:43:01.953" v="2903" actId="113"/>
          <ac:spMkLst>
            <pc:docMk/>
            <pc:sldMk cId="0" sldId="267"/>
            <ac:spMk id="15" creationId="{A908A843-F333-13AB-7B57-E30AD2A5DCF1}"/>
          </ac:spMkLst>
        </pc:spChg>
        <pc:picChg chg="add del mod">
          <ac:chgData name="Scott Mohler" userId="3116168520697159" providerId="LiveId" clId="{53FDA80F-7589-4A65-8CF4-573062A6CC3C}" dt="2026-07-01T23:15:57.278" v="14671"/>
          <ac:picMkLst>
            <pc:docMk/>
            <pc:sldMk cId="0" sldId="267"/>
            <ac:picMk id="3" creationId="{74D2A5E3-9229-14C1-3A9D-CA172CB00922}"/>
          </ac:picMkLst>
        </pc:picChg>
        <pc:picChg chg="add del mod">
          <ac:chgData name="Scott Mohler" userId="3116168520697159" providerId="LiveId" clId="{53FDA80F-7589-4A65-8CF4-573062A6CC3C}" dt="2026-07-01T22:51:34.483" v="14410"/>
          <ac:picMkLst>
            <pc:docMk/>
            <pc:sldMk cId="0" sldId="267"/>
            <ac:picMk id="7" creationId="{12344704-117D-75EC-8149-06210C8DF8E4}"/>
          </ac:picMkLst>
        </pc:picChg>
        <pc:picChg chg="add del mod ord">
          <ac:chgData name="Scott Mohler" userId="3116168520697159" providerId="LiveId" clId="{53FDA80F-7589-4A65-8CF4-573062A6CC3C}" dt="2026-07-01T23:25:38.056" v="14672"/>
          <ac:picMkLst>
            <pc:docMk/>
            <pc:sldMk cId="0" sldId="267"/>
            <ac:picMk id="7" creationId="{FEFC3BCE-6D13-C56F-5B3E-36FFF245BF6B}"/>
          </ac:picMkLst>
        </pc:picChg>
        <pc:picChg chg="add del mod ord">
          <ac:chgData name="Scott Mohler" userId="3116168520697159" providerId="LiveId" clId="{53FDA80F-7589-4A65-8CF4-573062A6CC3C}" dt="2026-07-01T23:11:23.071" v="14421"/>
          <ac:picMkLst>
            <pc:docMk/>
            <pc:sldMk cId="0" sldId="267"/>
            <ac:picMk id="9" creationId="{2C86192C-1958-5D9B-CE04-AE42E9C30B78}"/>
          </ac:picMkLst>
        </pc:picChg>
        <pc:picChg chg="mod">
          <ac:chgData name="Scott Mohler" userId="3116168520697159" providerId="LiveId" clId="{53FDA80F-7589-4A65-8CF4-573062A6CC3C}" dt="2026-06-29T23:14:55.836" v="469" actId="14100"/>
          <ac:picMkLst>
            <pc:docMk/>
            <pc:sldMk cId="0" sldId="267"/>
            <ac:picMk id="11" creationId="{00000000-0000-0000-0000-000000000000}"/>
          </ac:picMkLst>
        </pc:picChg>
        <pc:picChg chg="add del mod">
          <ac:chgData name="Scott Mohler" userId="3116168520697159" providerId="LiveId" clId="{53FDA80F-7589-4A65-8CF4-573062A6CC3C}" dt="2026-07-01T23:31:27.926" v="14942"/>
          <ac:picMkLst>
            <pc:docMk/>
            <pc:sldMk cId="0" sldId="267"/>
            <ac:picMk id="14" creationId="{6DA9218A-FE65-989F-9109-D6D4B6A26ADA}"/>
          </ac:picMkLst>
        </pc:picChg>
        <pc:picChg chg="add del mod">
          <ac:chgData name="Scott Mohler" userId="3116168520697159" providerId="LiveId" clId="{53FDA80F-7589-4A65-8CF4-573062A6CC3C}" dt="2026-07-01T23:50:01.190" v="14948"/>
          <ac:picMkLst>
            <pc:docMk/>
            <pc:sldMk cId="0" sldId="267"/>
            <ac:picMk id="17" creationId="{63D8CB46-95A1-D00D-72AE-1DAF1FC79D21}"/>
          </ac:picMkLst>
        </pc:picChg>
      </pc:sldChg>
      <pc:sldChg chg="del">
        <pc:chgData name="Scott Mohler" userId="3116168520697159" providerId="LiveId" clId="{53FDA80F-7589-4A65-8CF4-573062A6CC3C}" dt="2026-07-01T17:54:12.474" v="10282" actId="47"/>
        <pc:sldMkLst>
          <pc:docMk/>
          <pc:sldMk cId="0" sldId="268"/>
        </pc:sldMkLst>
      </pc:sldChg>
      <pc:sldChg chg="del">
        <pc:chgData name="Scott Mohler" userId="3116168520697159" providerId="LiveId" clId="{53FDA80F-7589-4A65-8CF4-573062A6CC3C}" dt="2026-07-01T17:54:15.398" v="10283" actId="47"/>
        <pc:sldMkLst>
          <pc:docMk/>
          <pc:sldMk cId="0" sldId="269"/>
        </pc:sldMkLst>
      </pc:sldChg>
      <pc:sldChg chg="del">
        <pc:chgData name="Scott Mohler" userId="3116168520697159" providerId="LiveId" clId="{53FDA80F-7589-4A65-8CF4-573062A6CC3C}" dt="2026-07-01T17:54:17.614" v="10284" actId="47"/>
        <pc:sldMkLst>
          <pc:docMk/>
          <pc:sldMk cId="0" sldId="270"/>
        </pc:sldMkLst>
      </pc:sldChg>
      <pc:sldChg chg="del">
        <pc:chgData name="Scott Mohler" userId="3116168520697159" providerId="LiveId" clId="{53FDA80F-7589-4A65-8CF4-573062A6CC3C}" dt="2026-07-01T17:54:18.831" v="10285" actId="47"/>
        <pc:sldMkLst>
          <pc:docMk/>
          <pc:sldMk cId="0" sldId="271"/>
        </pc:sldMkLst>
      </pc:sldChg>
      <pc:sldChg chg="del">
        <pc:chgData name="Scott Mohler" userId="3116168520697159" providerId="LiveId" clId="{53FDA80F-7589-4A65-8CF4-573062A6CC3C}" dt="2026-07-01T17:54:22.008" v="10286" actId="47"/>
        <pc:sldMkLst>
          <pc:docMk/>
          <pc:sldMk cId="0" sldId="272"/>
        </pc:sldMkLst>
      </pc:sldChg>
      <pc:sldChg chg="del">
        <pc:chgData name="Scott Mohler" userId="3116168520697159" providerId="LiveId" clId="{53FDA80F-7589-4A65-8CF4-573062A6CC3C}" dt="2026-07-01T17:54:23.518" v="10287" actId="47"/>
        <pc:sldMkLst>
          <pc:docMk/>
          <pc:sldMk cId="0" sldId="273"/>
        </pc:sldMkLst>
      </pc:sldChg>
      <pc:sldChg chg="del">
        <pc:chgData name="Scott Mohler" userId="3116168520697159" providerId="LiveId" clId="{53FDA80F-7589-4A65-8CF4-573062A6CC3C}" dt="2026-07-01T17:54:25.856" v="10288" actId="47"/>
        <pc:sldMkLst>
          <pc:docMk/>
          <pc:sldMk cId="0" sldId="274"/>
        </pc:sldMkLst>
      </pc:sldChg>
      <pc:sldChg chg="addSp delSp modSp add mod modTransition modAnim modNotes modNotesTx">
        <pc:chgData name="Scott Mohler" userId="3116168520697159" providerId="LiveId" clId="{53FDA80F-7589-4A65-8CF4-573062A6CC3C}" dt="2026-07-01T23:50:01.190" v="14948"/>
        <pc:sldMkLst>
          <pc:docMk/>
          <pc:sldMk cId="864389581" sldId="275"/>
        </pc:sldMkLst>
        <pc:spChg chg="mod">
          <ac:chgData name="Scott Mohler" userId="3116168520697159" providerId="LiveId" clId="{53FDA80F-7589-4A65-8CF4-573062A6CC3C}" dt="2026-07-01T19:01:40.747" v="11840" actId="20577"/>
          <ac:spMkLst>
            <pc:docMk/>
            <pc:sldMk cId="864389581" sldId="275"/>
            <ac:spMk id="2" creationId="{9681C90F-D632-012D-40F3-893DF3558B60}"/>
          </ac:spMkLst>
        </pc:spChg>
        <pc:spChg chg="mod">
          <ac:chgData name="Scott Mohler" userId="3116168520697159" providerId="LiveId" clId="{53FDA80F-7589-4A65-8CF4-573062A6CC3C}" dt="2026-06-29T23:24:00.148" v="553" actId="1076"/>
          <ac:spMkLst>
            <pc:docMk/>
            <pc:sldMk cId="864389581" sldId="275"/>
            <ac:spMk id="3" creationId="{208532ED-F469-F81D-ADDF-77DE007938E9}"/>
          </ac:spMkLst>
        </pc:spChg>
        <pc:spChg chg="mod">
          <ac:chgData name="Scott Mohler" userId="3116168520697159" providerId="LiveId" clId="{53FDA80F-7589-4A65-8CF4-573062A6CC3C}" dt="2026-06-29T23:23:55.268" v="552" actId="1076"/>
          <ac:spMkLst>
            <pc:docMk/>
            <pc:sldMk cId="864389581" sldId="275"/>
            <ac:spMk id="4" creationId="{487EE288-76D9-A31F-A8FC-ABEAAABA5D63}"/>
          </ac:spMkLst>
        </pc:spChg>
        <pc:spChg chg="mod">
          <ac:chgData name="Scott Mohler" userId="3116168520697159" providerId="LiveId" clId="{53FDA80F-7589-4A65-8CF4-573062A6CC3C}" dt="2026-06-29T23:38:52.573" v="757" actId="1076"/>
          <ac:spMkLst>
            <pc:docMk/>
            <pc:sldMk cId="864389581" sldId="275"/>
            <ac:spMk id="5" creationId="{5C0FA875-136D-8006-1FCB-CDE831374DFA}"/>
          </ac:spMkLst>
        </pc:spChg>
        <pc:spChg chg="mod">
          <ac:chgData name="Scott Mohler" userId="3116168520697159" providerId="LiveId" clId="{53FDA80F-7589-4A65-8CF4-573062A6CC3C}" dt="2026-06-30T21:43:27.542" v="5478" actId="113"/>
          <ac:spMkLst>
            <pc:docMk/>
            <pc:sldMk cId="864389581" sldId="275"/>
            <ac:spMk id="6" creationId="{C2E3EE55-EC5C-F9D7-0F47-3811FABD4EBA}"/>
          </ac:spMkLst>
        </pc:spChg>
        <pc:spChg chg="mod">
          <ac:chgData name="Scott Mohler" userId="3116168520697159" providerId="LiveId" clId="{53FDA80F-7589-4A65-8CF4-573062A6CC3C}" dt="2026-06-29T23:16:36.854" v="482"/>
          <ac:spMkLst>
            <pc:docMk/>
            <pc:sldMk cId="864389581" sldId="275"/>
            <ac:spMk id="12" creationId="{0AFE9D39-562B-E4E2-CEDE-9E1B24D99E2D}"/>
          </ac:spMkLst>
        </pc:spChg>
        <pc:spChg chg="mod">
          <ac:chgData name="Scott Mohler" userId="3116168520697159" providerId="LiveId" clId="{53FDA80F-7589-4A65-8CF4-573062A6CC3C}" dt="2026-06-30T17:20:05.880" v="2446" actId="20577"/>
          <ac:spMkLst>
            <pc:docMk/>
            <pc:sldMk cId="864389581" sldId="275"/>
            <ac:spMk id="13" creationId="{D14B485C-34FA-5FBD-1CC7-4A5F4C7DA38A}"/>
          </ac:spMkLst>
        </pc:spChg>
        <pc:picChg chg="add del mod">
          <ac:chgData name="Scott Mohler" userId="3116168520697159" providerId="LiveId" clId="{53FDA80F-7589-4A65-8CF4-573062A6CC3C}" dt="2026-07-01T23:15:57.278" v="14671"/>
          <ac:picMkLst>
            <pc:docMk/>
            <pc:sldMk cId="864389581" sldId="275"/>
            <ac:picMk id="7" creationId="{5ECE6C2B-B431-68BA-E675-0EF4C08774E9}"/>
          </ac:picMkLst>
        </pc:picChg>
        <pc:picChg chg="add del mod">
          <ac:chgData name="Scott Mohler" userId="3116168520697159" providerId="LiveId" clId="{53FDA80F-7589-4A65-8CF4-573062A6CC3C}" dt="2026-07-01T22:51:34.483" v="14410"/>
          <ac:picMkLst>
            <pc:docMk/>
            <pc:sldMk cId="864389581" sldId="275"/>
            <ac:picMk id="10" creationId="{6DA6967D-726B-346C-6E42-836110F36F08}"/>
          </ac:picMkLst>
        </pc:picChg>
        <pc:picChg chg="add del mod ord">
          <ac:chgData name="Scott Mohler" userId="3116168520697159" providerId="LiveId" clId="{53FDA80F-7589-4A65-8CF4-573062A6CC3C}" dt="2026-07-01T23:25:38.056" v="14672"/>
          <ac:picMkLst>
            <pc:docMk/>
            <pc:sldMk cId="864389581" sldId="275"/>
            <ac:picMk id="10" creationId="{B55B0EA8-03BA-096F-27EB-E1F797CDDB18}"/>
          </ac:picMkLst>
        </pc:picChg>
        <pc:picChg chg="mod">
          <ac:chgData name="Scott Mohler" userId="3116168520697159" providerId="LiveId" clId="{53FDA80F-7589-4A65-8CF4-573062A6CC3C}" dt="2026-06-29T23:37:56.576" v="756" actId="14100"/>
          <ac:picMkLst>
            <pc:docMk/>
            <pc:sldMk cId="864389581" sldId="275"/>
            <ac:picMk id="11" creationId="{C88584FA-15FB-1653-20D0-FA098F847C23}"/>
          </ac:picMkLst>
        </pc:picChg>
        <pc:picChg chg="add del mod ord">
          <ac:chgData name="Scott Mohler" userId="3116168520697159" providerId="LiveId" clId="{53FDA80F-7589-4A65-8CF4-573062A6CC3C}" dt="2026-07-01T23:11:23.071" v="14421"/>
          <ac:picMkLst>
            <pc:docMk/>
            <pc:sldMk cId="864389581" sldId="275"/>
            <ac:picMk id="14" creationId="{CBF2FDDD-BFD1-3636-09FC-A64B93AB6BF5}"/>
          </ac:picMkLst>
        </pc:picChg>
        <pc:picChg chg="add del mod">
          <ac:chgData name="Scott Mohler" userId="3116168520697159" providerId="LiveId" clId="{53FDA80F-7589-4A65-8CF4-573062A6CC3C}" dt="2026-07-01T23:31:27.926" v="14942"/>
          <ac:picMkLst>
            <pc:docMk/>
            <pc:sldMk cId="864389581" sldId="275"/>
            <ac:picMk id="15" creationId="{DE5DFD87-46E5-777B-C2A8-F6E2EBB6EE96}"/>
          </ac:picMkLst>
        </pc:picChg>
        <pc:picChg chg="add del mod">
          <ac:chgData name="Scott Mohler" userId="3116168520697159" providerId="LiveId" clId="{53FDA80F-7589-4A65-8CF4-573062A6CC3C}" dt="2026-07-01T23:50:01.190" v="14948"/>
          <ac:picMkLst>
            <pc:docMk/>
            <pc:sldMk cId="864389581" sldId="275"/>
            <ac:picMk id="17" creationId="{E9176D1D-81BB-89B1-85C0-E6EE09F0CB7E}"/>
          </ac:picMkLst>
        </pc:picChg>
      </pc:sldChg>
      <pc:sldChg chg="addSp delSp modSp add mod modTransition modAnim modNotes modNotesTx">
        <pc:chgData name="Scott Mohler" userId="3116168520697159" providerId="LiveId" clId="{53FDA80F-7589-4A65-8CF4-573062A6CC3C}" dt="2026-07-01T23:50:01.190" v="14948"/>
        <pc:sldMkLst>
          <pc:docMk/>
          <pc:sldMk cId="1632406018" sldId="276"/>
        </pc:sldMkLst>
        <pc:spChg chg="mod">
          <ac:chgData name="Scott Mohler" userId="3116168520697159" providerId="LiveId" clId="{53FDA80F-7589-4A65-8CF4-573062A6CC3C}" dt="2026-07-01T19:02:01.575" v="11858" actId="20577"/>
          <ac:spMkLst>
            <pc:docMk/>
            <pc:sldMk cId="1632406018" sldId="276"/>
            <ac:spMk id="2" creationId="{B025DAB9-9423-BE11-9F25-106894C6932D}"/>
          </ac:spMkLst>
        </pc:spChg>
        <pc:spChg chg="mod">
          <ac:chgData name="Scott Mohler" userId="3116168520697159" providerId="LiveId" clId="{53FDA80F-7589-4A65-8CF4-573062A6CC3C}" dt="2026-06-29T23:40:52.609" v="765" actId="20577"/>
          <ac:spMkLst>
            <pc:docMk/>
            <pc:sldMk cId="1632406018" sldId="276"/>
            <ac:spMk id="4" creationId="{0BE47240-07FC-0DED-1ACE-3A432B5B41C8}"/>
          </ac:spMkLst>
        </pc:spChg>
        <pc:spChg chg="mod">
          <ac:chgData name="Scott Mohler" userId="3116168520697159" providerId="LiveId" clId="{53FDA80F-7589-4A65-8CF4-573062A6CC3C}" dt="2026-07-01T19:02:14.745" v="11870" actId="20577"/>
          <ac:spMkLst>
            <pc:docMk/>
            <pc:sldMk cId="1632406018" sldId="276"/>
            <ac:spMk id="5" creationId="{C9C9DD25-21F6-99C1-5FF3-50D0518E3EEF}"/>
          </ac:spMkLst>
        </pc:spChg>
        <pc:spChg chg="mod">
          <ac:chgData name="Scott Mohler" userId="3116168520697159" providerId="LiveId" clId="{53FDA80F-7589-4A65-8CF4-573062A6CC3C}" dt="2026-06-30T21:43:04.850" v="5477" actId="113"/>
          <ac:spMkLst>
            <pc:docMk/>
            <pc:sldMk cId="1632406018" sldId="276"/>
            <ac:spMk id="6" creationId="{A9B552E6-0575-1D48-7571-6FDC8829FB0D}"/>
          </ac:spMkLst>
        </pc:spChg>
        <pc:spChg chg="mod">
          <ac:chgData name="Scott Mohler" userId="3116168520697159" providerId="LiveId" clId="{53FDA80F-7589-4A65-8CF4-573062A6CC3C}" dt="2026-06-30T17:20:29.820" v="2448" actId="20577"/>
          <ac:spMkLst>
            <pc:docMk/>
            <pc:sldMk cId="1632406018" sldId="276"/>
            <ac:spMk id="13" creationId="{ED8A449F-17AF-A628-7375-421103D37CE6}"/>
          </ac:spMkLst>
        </pc:spChg>
        <pc:picChg chg="add del mod">
          <ac:chgData name="Scott Mohler" userId="3116168520697159" providerId="LiveId" clId="{53FDA80F-7589-4A65-8CF4-573062A6CC3C}" dt="2026-07-01T23:15:57.278" v="14671"/>
          <ac:picMkLst>
            <pc:docMk/>
            <pc:sldMk cId="1632406018" sldId="276"/>
            <ac:picMk id="7" creationId="{8AF7FA94-0B2E-7C1F-B547-5A31E5F8CA4E}"/>
          </ac:picMkLst>
        </pc:picChg>
        <pc:picChg chg="add del mod">
          <ac:chgData name="Scott Mohler" userId="3116168520697159" providerId="LiveId" clId="{53FDA80F-7589-4A65-8CF4-573062A6CC3C}" dt="2026-07-01T22:51:34.483" v="14410"/>
          <ac:picMkLst>
            <pc:docMk/>
            <pc:sldMk cId="1632406018" sldId="276"/>
            <ac:picMk id="10" creationId="{5E55C94C-1327-8447-DCB0-9DBE8E85C80B}"/>
          </ac:picMkLst>
        </pc:picChg>
        <pc:picChg chg="add del mod ord">
          <ac:chgData name="Scott Mohler" userId="3116168520697159" providerId="LiveId" clId="{53FDA80F-7589-4A65-8CF4-573062A6CC3C}" dt="2026-07-01T23:25:38.056" v="14672"/>
          <ac:picMkLst>
            <pc:docMk/>
            <pc:sldMk cId="1632406018" sldId="276"/>
            <ac:picMk id="10" creationId="{B3EE072D-7831-9A37-8BBB-AC5F53D90ADC}"/>
          </ac:picMkLst>
        </pc:picChg>
        <pc:picChg chg="mod">
          <ac:chgData name="Scott Mohler" userId="3116168520697159" providerId="LiveId" clId="{53FDA80F-7589-4A65-8CF4-573062A6CC3C}" dt="2026-06-30T00:04:36.262" v="1706" actId="14100"/>
          <ac:picMkLst>
            <pc:docMk/>
            <pc:sldMk cId="1632406018" sldId="276"/>
            <ac:picMk id="11" creationId="{474666C7-55B9-32E5-A22B-A0144711CA59}"/>
          </ac:picMkLst>
        </pc:picChg>
        <pc:picChg chg="add del mod ord">
          <ac:chgData name="Scott Mohler" userId="3116168520697159" providerId="LiveId" clId="{53FDA80F-7589-4A65-8CF4-573062A6CC3C}" dt="2026-07-01T23:11:23.071" v="14421"/>
          <ac:picMkLst>
            <pc:docMk/>
            <pc:sldMk cId="1632406018" sldId="276"/>
            <ac:picMk id="14" creationId="{2F0552B5-F950-535B-FFB4-07ECCAAA2207}"/>
          </ac:picMkLst>
        </pc:picChg>
        <pc:picChg chg="add del mod">
          <ac:chgData name="Scott Mohler" userId="3116168520697159" providerId="LiveId" clId="{53FDA80F-7589-4A65-8CF4-573062A6CC3C}" dt="2026-07-01T23:31:27.926" v="14942"/>
          <ac:picMkLst>
            <pc:docMk/>
            <pc:sldMk cId="1632406018" sldId="276"/>
            <ac:picMk id="15" creationId="{073CB247-8E46-EB1A-AF45-40D011BE66AD}"/>
          </ac:picMkLst>
        </pc:picChg>
        <pc:picChg chg="add del mod">
          <ac:chgData name="Scott Mohler" userId="3116168520697159" providerId="LiveId" clId="{53FDA80F-7589-4A65-8CF4-573062A6CC3C}" dt="2026-07-01T23:50:01.190" v="14948"/>
          <ac:picMkLst>
            <pc:docMk/>
            <pc:sldMk cId="1632406018" sldId="276"/>
            <ac:picMk id="17" creationId="{FFF30A9B-FAA1-9E08-D090-050043837C6D}"/>
          </ac:picMkLst>
        </pc:picChg>
      </pc:sldChg>
      <pc:sldChg chg="addSp delSp modSp add mod ord modTransition modAnim modNotes modNotesTx">
        <pc:chgData name="Scott Mohler" userId="3116168520697159" providerId="LiveId" clId="{53FDA80F-7589-4A65-8CF4-573062A6CC3C}" dt="2026-07-01T23:50:01.190" v="14948"/>
        <pc:sldMkLst>
          <pc:docMk/>
          <pc:sldMk cId="0" sldId="277"/>
        </pc:sldMkLst>
        <pc:spChg chg="mod">
          <ac:chgData name="Scott Mohler" userId="3116168520697159" providerId="LiveId" clId="{53FDA80F-7589-4A65-8CF4-573062A6CC3C}" dt="2026-06-30T17:17:14.750" v="2432" actId="20577"/>
          <ac:spMkLst>
            <pc:docMk/>
            <pc:sldMk cId="0" sldId="277"/>
            <ac:spMk id="3" creationId="{00000000-0000-0000-0000-000000000000}"/>
          </ac:spMkLst>
        </pc:spChg>
        <pc:spChg chg="add mod">
          <ac:chgData name="Scott Mohler" userId="3116168520697159" providerId="LiveId" clId="{53FDA80F-7589-4A65-8CF4-573062A6CC3C}" dt="2026-06-30T17:18:32.097" v="2435" actId="20577"/>
          <ac:spMkLst>
            <pc:docMk/>
            <pc:sldMk cId="0" sldId="277"/>
            <ac:spMk id="5" creationId="{6605BA78-395A-1592-1FCB-D4575561B4A4}"/>
          </ac:spMkLst>
        </pc:spChg>
        <pc:graphicFrameChg chg="mod modGraphic">
          <ac:chgData name="Scott Mohler" userId="3116168520697159" providerId="LiveId" clId="{53FDA80F-7589-4A65-8CF4-573062A6CC3C}" dt="2026-07-01T18:51:10.809" v="11690" actId="1076"/>
          <ac:graphicFrameMkLst>
            <pc:docMk/>
            <pc:sldMk cId="0" sldId="277"/>
            <ac:graphicFrameMk id="30" creationId="{00000000-0000-0000-0000-000000000000}"/>
          </ac:graphicFrameMkLst>
        </pc:graphicFrameChg>
        <pc:picChg chg="add del mod">
          <ac:chgData name="Scott Mohler" userId="3116168520697159" providerId="LiveId" clId="{53FDA80F-7589-4A65-8CF4-573062A6CC3C}" dt="2026-07-01T23:15:57.278" v="14671"/>
          <ac:picMkLst>
            <pc:docMk/>
            <pc:sldMk cId="0" sldId="277"/>
            <ac:picMk id="4" creationId="{C22060AF-5F76-9E1D-9CBF-F05546E600CC}"/>
          </ac:picMkLst>
        </pc:picChg>
        <pc:picChg chg="add del mod ord">
          <ac:chgData name="Scott Mohler" userId="3116168520697159" providerId="LiveId" clId="{53FDA80F-7589-4A65-8CF4-573062A6CC3C}" dt="2026-07-01T23:25:38.056" v="14672"/>
          <ac:picMkLst>
            <pc:docMk/>
            <pc:sldMk cId="0" sldId="277"/>
            <ac:picMk id="6" creationId="{7C126292-4EED-CDCC-66EA-7E801A115DFD}"/>
          </ac:picMkLst>
        </pc:picChg>
        <pc:picChg chg="add del mod">
          <ac:chgData name="Scott Mohler" userId="3116168520697159" providerId="LiveId" clId="{53FDA80F-7589-4A65-8CF4-573062A6CC3C}" dt="2026-07-01T22:51:34.483" v="14410"/>
          <ac:picMkLst>
            <pc:docMk/>
            <pc:sldMk cId="0" sldId="277"/>
            <ac:picMk id="6" creationId="{E96EC502-7785-871D-5CB0-D9C909F65BF6}"/>
          </ac:picMkLst>
        </pc:picChg>
        <pc:picChg chg="add del mod ord">
          <ac:chgData name="Scott Mohler" userId="3116168520697159" providerId="LiveId" clId="{53FDA80F-7589-4A65-8CF4-573062A6CC3C}" dt="2026-07-01T23:11:23.071" v="14421"/>
          <ac:picMkLst>
            <pc:docMk/>
            <pc:sldMk cId="0" sldId="277"/>
            <ac:picMk id="7" creationId="{42A2C4B4-C42C-D775-5939-2CAEEFD53815}"/>
          </ac:picMkLst>
        </pc:picChg>
        <pc:picChg chg="add del mod">
          <ac:chgData name="Scott Mohler" userId="3116168520697159" providerId="LiveId" clId="{53FDA80F-7589-4A65-8CF4-573062A6CC3C}" dt="2026-07-01T23:31:27.926" v="14942"/>
          <ac:picMkLst>
            <pc:docMk/>
            <pc:sldMk cId="0" sldId="277"/>
            <ac:picMk id="8" creationId="{B10E9206-D040-4D66-42BB-250964BF9661}"/>
          </ac:picMkLst>
        </pc:picChg>
        <pc:picChg chg="add del mod">
          <ac:chgData name="Scott Mohler" userId="3116168520697159" providerId="LiveId" clId="{53FDA80F-7589-4A65-8CF4-573062A6CC3C}" dt="2026-07-01T23:50:01.190" v="14948"/>
          <ac:picMkLst>
            <pc:docMk/>
            <pc:sldMk cId="0" sldId="277"/>
            <ac:picMk id="10" creationId="{3C1C1E0F-32D1-41D6-4CAA-289E90E1D06E}"/>
          </ac:picMkLst>
        </pc:picChg>
      </pc:sldChg>
      <pc:sldChg chg="addSp delSp modSp add mod ord modTransition modAnim modNotes modNotesTx">
        <pc:chgData name="Scott Mohler" userId="3116168520697159" providerId="LiveId" clId="{53FDA80F-7589-4A65-8CF4-573062A6CC3C}" dt="2026-07-01T23:50:01.190" v="14948"/>
        <pc:sldMkLst>
          <pc:docMk/>
          <pc:sldMk cId="3972736343" sldId="278"/>
        </pc:sldMkLst>
        <pc:spChg chg="mod">
          <ac:chgData name="Scott Mohler" userId="3116168520697159" providerId="LiveId" clId="{53FDA80F-7589-4A65-8CF4-573062A6CC3C}" dt="2026-07-01T19:02:35.352" v="11874" actId="20577"/>
          <ac:spMkLst>
            <pc:docMk/>
            <pc:sldMk cId="3972736343" sldId="278"/>
            <ac:spMk id="2" creationId="{ED70D35B-DEB9-1764-8A6D-B75EC776D9CC}"/>
          </ac:spMkLst>
        </pc:spChg>
        <pc:spChg chg="mod">
          <ac:chgData name="Scott Mohler" userId="3116168520697159" providerId="LiveId" clId="{53FDA80F-7589-4A65-8CF4-573062A6CC3C}" dt="2026-06-30T17:42:18.152" v="2901" actId="207"/>
          <ac:spMkLst>
            <pc:docMk/>
            <pc:sldMk cId="3972736343" sldId="278"/>
            <ac:spMk id="3" creationId="{5B627EDF-FDB2-44DB-55DE-1868EA313178}"/>
          </ac:spMkLst>
        </pc:spChg>
        <pc:spChg chg="mod">
          <ac:chgData name="Scott Mohler" userId="3116168520697159" providerId="LiveId" clId="{53FDA80F-7589-4A65-8CF4-573062A6CC3C}" dt="2026-06-30T17:43:18.081" v="2904" actId="113"/>
          <ac:spMkLst>
            <pc:docMk/>
            <pc:sldMk cId="3972736343" sldId="278"/>
            <ac:spMk id="4" creationId="{8D06F930-4F4D-18C4-45D0-3A44D0415B14}"/>
          </ac:spMkLst>
        </pc:spChg>
        <pc:spChg chg="mod">
          <ac:chgData name="Scott Mohler" userId="3116168520697159" providerId="LiveId" clId="{53FDA80F-7589-4A65-8CF4-573062A6CC3C}" dt="2026-06-30T17:34:37.712" v="2689" actId="14100"/>
          <ac:spMkLst>
            <pc:docMk/>
            <pc:sldMk cId="3972736343" sldId="278"/>
            <ac:spMk id="5" creationId="{25B7DD89-C956-25CA-5CB1-4A966EDB3ED9}"/>
          </ac:spMkLst>
        </pc:spChg>
        <pc:spChg chg="mod">
          <ac:chgData name="Scott Mohler" userId="3116168520697159" providerId="LiveId" clId="{53FDA80F-7589-4A65-8CF4-573062A6CC3C}" dt="2026-06-30T21:42:16.586" v="5473" actId="14100"/>
          <ac:spMkLst>
            <pc:docMk/>
            <pc:sldMk cId="3972736343" sldId="278"/>
            <ac:spMk id="6" creationId="{1E990439-D075-8BBF-19A0-D2A8EF0609D0}"/>
          </ac:spMkLst>
        </pc:spChg>
        <pc:picChg chg="add del mod">
          <ac:chgData name="Scott Mohler" userId="3116168520697159" providerId="LiveId" clId="{53FDA80F-7589-4A65-8CF4-573062A6CC3C}" dt="2026-07-01T23:15:57.278" v="14671"/>
          <ac:picMkLst>
            <pc:docMk/>
            <pc:sldMk cId="3972736343" sldId="278"/>
            <ac:picMk id="7" creationId="{B83009AD-87D8-C124-17B0-3861AB89690B}"/>
          </ac:picMkLst>
        </pc:picChg>
        <pc:picChg chg="add del mod">
          <ac:chgData name="Scott Mohler" userId="3116168520697159" providerId="LiveId" clId="{53FDA80F-7589-4A65-8CF4-573062A6CC3C}" dt="2026-07-01T22:51:34.483" v="14410"/>
          <ac:picMkLst>
            <pc:docMk/>
            <pc:sldMk cId="3972736343" sldId="278"/>
            <ac:picMk id="10" creationId="{A9E50B5F-239E-C5A6-5A25-D9398A7800B3}"/>
          </ac:picMkLst>
        </pc:picChg>
        <pc:picChg chg="mod">
          <ac:chgData name="Scott Mohler" userId="3116168520697159" providerId="LiveId" clId="{53FDA80F-7589-4A65-8CF4-573062A6CC3C}" dt="2026-06-30T17:52:18.970" v="2962" actId="14826"/>
          <ac:picMkLst>
            <pc:docMk/>
            <pc:sldMk cId="3972736343" sldId="278"/>
            <ac:picMk id="11" creationId="{32143DDB-4A04-B95C-C708-ABD3FB98AF7E}"/>
          </ac:picMkLst>
        </pc:picChg>
        <pc:picChg chg="add del mod ord">
          <ac:chgData name="Scott Mohler" userId="3116168520697159" providerId="LiveId" clId="{53FDA80F-7589-4A65-8CF4-573062A6CC3C}" dt="2026-07-01T23:11:23.071" v="14421"/>
          <ac:picMkLst>
            <pc:docMk/>
            <pc:sldMk cId="3972736343" sldId="278"/>
            <ac:picMk id="14" creationId="{46897CF6-A123-8A9F-E140-88A6E800B142}"/>
          </ac:picMkLst>
        </pc:picChg>
        <pc:picChg chg="add del mod ord">
          <ac:chgData name="Scott Mohler" userId="3116168520697159" providerId="LiveId" clId="{53FDA80F-7589-4A65-8CF4-573062A6CC3C}" dt="2026-07-01T23:25:38.056" v="14672"/>
          <ac:picMkLst>
            <pc:docMk/>
            <pc:sldMk cId="3972736343" sldId="278"/>
            <ac:picMk id="16" creationId="{15EC08C7-03B5-C9BB-77A6-07F437F24E60}"/>
          </ac:picMkLst>
        </pc:picChg>
        <pc:picChg chg="add del mod">
          <ac:chgData name="Scott Mohler" userId="3116168520697159" providerId="LiveId" clId="{53FDA80F-7589-4A65-8CF4-573062A6CC3C}" dt="2026-07-01T23:31:27.926" v="14942"/>
          <ac:picMkLst>
            <pc:docMk/>
            <pc:sldMk cId="3972736343" sldId="278"/>
            <ac:picMk id="17" creationId="{7BE85E90-4C9D-097B-F4D8-8D8BD849A73B}"/>
          </ac:picMkLst>
        </pc:picChg>
        <pc:picChg chg="add del mod">
          <ac:chgData name="Scott Mohler" userId="3116168520697159" providerId="LiveId" clId="{53FDA80F-7589-4A65-8CF4-573062A6CC3C}" dt="2026-07-01T23:50:01.190" v="14948"/>
          <ac:picMkLst>
            <pc:docMk/>
            <pc:sldMk cId="3972736343" sldId="278"/>
            <ac:picMk id="19" creationId="{657905F6-155D-2AAD-15A1-8AE180C62AEC}"/>
          </ac:picMkLst>
        </pc:picChg>
      </pc:sldChg>
      <pc:sldChg chg="addSp delSp modSp add mod modTransition modAnim modNotes">
        <pc:chgData name="Scott Mohler" userId="3116168520697159" providerId="LiveId" clId="{53FDA80F-7589-4A65-8CF4-573062A6CC3C}" dt="2026-07-01T23:50:01.190" v="14948"/>
        <pc:sldMkLst>
          <pc:docMk/>
          <pc:sldMk cId="2572568549" sldId="279"/>
        </pc:sldMkLst>
        <pc:spChg chg="mod">
          <ac:chgData name="Scott Mohler" userId="3116168520697159" providerId="LiveId" clId="{53FDA80F-7589-4A65-8CF4-573062A6CC3C}" dt="2026-07-01T19:02:47.160" v="11878" actId="20577"/>
          <ac:spMkLst>
            <pc:docMk/>
            <pc:sldMk cId="2572568549" sldId="279"/>
            <ac:spMk id="2" creationId="{6FB90308-38B1-E11E-C151-7B51DDFA9D11}"/>
          </ac:spMkLst>
        </pc:spChg>
        <pc:spChg chg="mod">
          <ac:chgData name="Scott Mohler" userId="3116168520697159" providerId="LiveId" clId="{53FDA80F-7589-4A65-8CF4-573062A6CC3C}" dt="2026-06-30T17:54:01.647" v="3003" actId="20577"/>
          <ac:spMkLst>
            <pc:docMk/>
            <pc:sldMk cId="2572568549" sldId="279"/>
            <ac:spMk id="4" creationId="{CDF8A19B-D378-D67B-ECF1-0A3F6BBB09AC}"/>
          </ac:spMkLst>
        </pc:spChg>
        <pc:spChg chg="mod">
          <ac:chgData name="Scott Mohler" userId="3116168520697159" providerId="LiveId" clId="{53FDA80F-7589-4A65-8CF4-573062A6CC3C}" dt="2026-06-30T17:54:39.582" v="3105" actId="14100"/>
          <ac:spMkLst>
            <pc:docMk/>
            <pc:sldMk cId="2572568549" sldId="279"/>
            <ac:spMk id="5" creationId="{C13650CC-3BB9-0E53-282F-1D77A24F2E59}"/>
          </ac:spMkLst>
        </pc:spChg>
        <pc:spChg chg="mod">
          <ac:chgData name="Scott Mohler" userId="3116168520697159" providerId="LiveId" clId="{53FDA80F-7589-4A65-8CF4-573062A6CC3C}" dt="2026-06-30T21:44:06.507" v="5480" actId="113"/>
          <ac:spMkLst>
            <pc:docMk/>
            <pc:sldMk cId="2572568549" sldId="279"/>
            <ac:spMk id="6" creationId="{880F1BD4-DE3C-9A1D-97B2-0D29CB4DCAAE}"/>
          </ac:spMkLst>
        </pc:spChg>
        <pc:spChg chg="mod">
          <ac:chgData name="Scott Mohler" userId="3116168520697159" providerId="LiveId" clId="{53FDA80F-7589-4A65-8CF4-573062A6CC3C}" dt="2026-06-30T17:53:33.092" v="2965" actId="20577"/>
          <ac:spMkLst>
            <pc:docMk/>
            <pc:sldMk cId="2572568549" sldId="279"/>
            <ac:spMk id="13" creationId="{303D29EC-A160-AB76-B57E-85C7C160E996}"/>
          </ac:spMkLst>
        </pc:spChg>
        <pc:picChg chg="add del mod">
          <ac:chgData name="Scott Mohler" userId="3116168520697159" providerId="LiveId" clId="{53FDA80F-7589-4A65-8CF4-573062A6CC3C}" dt="2026-07-01T23:31:27.926" v="14942"/>
          <ac:picMkLst>
            <pc:docMk/>
            <pc:sldMk cId="2572568549" sldId="279"/>
            <ac:picMk id="7" creationId="{249CBC2B-48BB-5034-C7F3-4D3C7464C450}"/>
          </ac:picMkLst>
        </pc:picChg>
        <pc:picChg chg="add del mod">
          <ac:chgData name="Scott Mohler" userId="3116168520697159" providerId="LiveId" clId="{53FDA80F-7589-4A65-8CF4-573062A6CC3C}" dt="2026-07-01T22:51:34.483" v="14410"/>
          <ac:picMkLst>
            <pc:docMk/>
            <pc:sldMk cId="2572568549" sldId="279"/>
            <ac:picMk id="10" creationId="{9FEA7929-644E-7F72-9DBF-D16EF06E0FF0}"/>
          </ac:picMkLst>
        </pc:picChg>
        <pc:picChg chg="mod">
          <ac:chgData name="Scott Mohler" userId="3116168520697159" providerId="LiveId" clId="{53FDA80F-7589-4A65-8CF4-573062A6CC3C}" dt="2026-06-30T18:01:39.368" v="3327" actId="14826"/>
          <ac:picMkLst>
            <pc:docMk/>
            <pc:sldMk cId="2572568549" sldId="279"/>
            <ac:picMk id="11" creationId="{E391C01E-146F-AEDB-11EC-D6511DE366FE}"/>
          </ac:picMkLst>
        </pc:picChg>
        <pc:picChg chg="add del mod ord">
          <ac:chgData name="Scott Mohler" userId="3116168520697159" providerId="LiveId" clId="{53FDA80F-7589-4A65-8CF4-573062A6CC3C}" dt="2026-07-01T23:25:38.056" v="14672"/>
          <ac:picMkLst>
            <pc:docMk/>
            <pc:sldMk cId="2572568549" sldId="279"/>
            <ac:picMk id="14" creationId="{B882F4C8-85C1-D9FA-430E-D8720F773FCF}"/>
          </ac:picMkLst>
        </pc:picChg>
        <pc:picChg chg="add del mod">
          <ac:chgData name="Scott Mohler" userId="3116168520697159" providerId="LiveId" clId="{53FDA80F-7589-4A65-8CF4-573062A6CC3C}" dt="2026-07-01T23:50:01.190" v="14948"/>
          <ac:picMkLst>
            <pc:docMk/>
            <pc:sldMk cId="2572568549" sldId="279"/>
            <ac:picMk id="17" creationId="{3521568F-6CDE-C547-6176-DFAF1A529887}"/>
          </ac:picMkLst>
        </pc:picChg>
      </pc:sldChg>
      <pc:sldChg chg="addSp delSp modSp add mod ord modTransition modAnim modNotes modNotesTx">
        <pc:chgData name="Scott Mohler" userId="3116168520697159" providerId="LiveId" clId="{53FDA80F-7589-4A65-8CF4-573062A6CC3C}" dt="2026-07-01T23:50:01.190" v="14948"/>
        <pc:sldMkLst>
          <pc:docMk/>
          <pc:sldMk cId="2424337143" sldId="280"/>
        </pc:sldMkLst>
        <pc:spChg chg="mod">
          <ac:chgData name="Scott Mohler" userId="3116168520697159" providerId="LiveId" clId="{53FDA80F-7589-4A65-8CF4-573062A6CC3C}" dt="2026-07-01T19:02:52.675" v="11880" actId="20577"/>
          <ac:spMkLst>
            <pc:docMk/>
            <pc:sldMk cId="2424337143" sldId="280"/>
            <ac:spMk id="2" creationId="{E7C9E26C-2CED-E313-F64B-F13AC5EB5997}"/>
          </ac:spMkLst>
        </pc:spChg>
        <pc:spChg chg="mod">
          <ac:chgData name="Scott Mohler" userId="3116168520697159" providerId="LiveId" clId="{53FDA80F-7589-4A65-8CF4-573062A6CC3C}" dt="2026-06-30T18:11:51.268" v="3389" actId="20577"/>
          <ac:spMkLst>
            <pc:docMk/>
            <pc:sldMk cId="2424337143" sldId="280"/>
            <ac:spMk id="4" creationId="{EBB2E7F4-680D-FB75-04B4-1BA72F67ED47}"/>
          </ac:spMkLst>
        </pc:spChg>
        <pc:spChg chg="mod">
          <ac:chgData name="Scott Mohler" userId="3116168520697159" providerId="LiveId" clId="{53FDA80F-7589-4A65-8CF4-573062A6CC3C}" dt="2026-06-30T18:12:45.749" v="3468" actId="20577"/>
          <ac:spMkLst>
            <pc:docMk/>
            <pc:sldMk cId="2424337143" sldId="280"/>
            <ac:spMk id="5" creationId="{51ECF8D9-3EE2-1385-99AF-F3DB67065277}"/>
          </ac:spMkLst>
        </pc:spChg>
        <pc:spChg chg="mod">
          <ac:chgData name="Scott Mohler" userId="3116168520697159" providerId="LiveId" clId="{53FDA80F-7589-4A65-8CF4-573062A6CC3C}" dt="2026-06-30T21:44:28.202" v="5481" actId="113"/>
          <ac:spMkLst>
            <pc:docMk/>
            <pc:sldMk cId="2424337143" sldId="280"/>
            <ac:spMk id="6" creationId="{1C540F3B-FB46-FA4F-9E78-A64AEE613527}"/>
          </ac:spMkLst>
        </pc:spChg>
        <pc:spChg chg="mod">
          <ac:chgData name="Scott Mohler" userId="3116168520697159" providerId="LiveId" clId="{53FDA80F-7589-4A65-8CF4-573062A6CC3C}" dt="2026-06-30T18:11:25.302" v="3347" actId="20577"/>
          <ac:spMkLst>
            <pc:docMk/>
            <pc:sldMk cId="2424337143" sldId="280"/>
            <ac:spMk id="13" creationId="{60B03BCF-B08C-3D2A-410C-89E2D7AB2DA3}"/>
          </ac:spMkLst>
        </pc:spChg>
        <pc:picChg chg="add del mod">
          <ac:chgData name="Scott Mohler" userId="3116168520697159" providerId="LiveId" clId="{53FDA80F-7589-4A65-8CF4-573062A6CC3C}" dt="2026-07-01T23:50:01.190" v="14948"/>
          <ac:picMkLst>
            <pc:docMk/>
            <pc:sldMk cId="2424337143" sldId="280"/>
            <ac:picMk id="7" creationId="{CF74CD6C-9A6B-1673-45C9-7A9CB073F08C}"/>
          </ac:picMkLst>
        </pc:picChg>
        <pc:picChg chg="add del mod">
          <ac:chgData name="Scott Mohler" userId="3116168520697159" providerId="LiveId" clId="{53FDA80F-7589-4A65-8CF4-573062A6CC3C}" dt="2026-07-01T22:51:34.483" v="14410"/>
          <ac:picMkLst>
            <pc:docMk/>
            <pc:sldMk cId="2424337143" sldId="280"/>
            <ac:picMk id="10" creationId="{3A269FB7-F16F-6DA8-15B9-E65C81B060CA}"/>
          </ac:picMkLst>
        </pc:picChg>
        <pc:picChg chg="mod">
          <ac:chgData name="Scott Mohler" userId="3116168520697159" providerId="LiveId" clId="{53FDA80F-7589-4A65-8CF4-573062A6CC3C}" dt="2026-06-30T18:16:50.641" v="3713" actId="14826"/>
          <ac:picMkLst>
            <pc:docMk/>
            <pc:sldMk cId="2424337143" sldId="280"/>
            <ac:picMk id="11" creationId="{404271E2-3690-9F7E-FD74-6147B4DD0861}"/>
          </ac:picMkLst>
        </pc:picChg>
        <pc:picChg chg="add del mod ord">
          <ac:chgData name="Scott Mohler" userId="3116168520697159" providerId="LiveId" clId="{53FDA80F-7589-4A65-8CF4-573062A6CC3C}" dt="2026-07-01T23:46:04.344" v="14947"/>
          <ac:picMkLst>
            <pc:docMk/>
            <pc:sldMk cId="2424337143" sldId="280"/>
            <ac:picMk id="14" creationId="{6445F37F-EF95-0A85-1ED6-5128292599DE}"/>
          </ac:picMkLst>
        </pc:picChg>
      </pc:sldChg>
      <pc:sldChg chg="addSp delSp modSp add mod modTransition modAnim modNotes modNotesTx">
        <pc:chgData name="Scott Mohler" userId="3116168520697159" providerId="LiveId" clId="{53FDA80F-7589-4A65-8CF4-573062A6CC3C}" dt="2026-07-01T23:50:01.190" v="14948"/>
        <pc:sldMkLst>
          <pc:docMk/>
          <pc:sldMk cId="46983198" sldId="281"/>
        </pc:sldMkLst>
        <pc:spChg chg="mod">
          <ac:chgData name="Scott Mohler" userId="3116168520697159" providerId="LiveId" clId="{53FDA80F-7589-4A65-8CF4-573062A6CC3C}" dt="2026-07-01T19:03:07.457" v="11888" actId="20577"/>
          <ac:spMkLst>
            <pc:docMk/>
            <pc:sldMk cId="46983198" sldId="281"/>
            <ac:spMk id="2" creationId="{C3720C02-4114-5383-4AFC-F38A308FFC79}"/>
          </ac:spMkLst>
        </pc:spChg>
        <pc:spChg chg="mod">
          <ac:chgData name="Scott Mohler" userId="3116168520697159" providerId="LiveId" clId="{53FDA80F-7589-4A65-8CF4-573062A6CC3C}" dt="2026-06-30T18:31:37.110" v="3750" actId="20577"/>
          <ac:spMkLst>
            <pc:docMk/>
            <pc:sldMk cId="46983198" sldId="281"/>
            <ac:spMk id="4" creationId="{E0D26507-CC21-24E7-6788-C80C058C03BC}"/>
          </ac:spMkLst>
        </pc:spChg>
        <pc:spChg chg="mod">
          <ac:chgData name="Scott Mohler" userId="3116168520697159" providerId="LiveId" clId="{53FDA80F-7589-4A65-8CF4-573062A6CC3C}" dt="2026-06-30T21:52:45.405" v="5688" actId="20577"/>
          <ac:spMkLst>
            <pc:docMk/>
            <pc:sldMk cId="46983198" sldId="281"/>
            <ac:spMk id="5" creationId="{92F22B80-46D5-D170-97FD-A339FBA742B2}"/>
          </ac:spMkLst>
        </pc:spChg>
        <pc:spChg chg="mod">
          <ac:chgData name="Scott Mohler" userId="3116168520697159" providerId="LiveId" clId="{53FDA80F-7589-4A65-8CF4-573062A6CC3C}" dt="2026-06-30T21:49:18.603" v="5624" actId="20577"/>
          <ac:spMkLst>
            <pc:docMk/>
            <pc:sldMk cId="46983198" sldId="281"/>
            <ac:spMk id="6" creationId="{8E94D0A1-FA3D-678E-AF3B-CAEB241E990D}"/>
          </ac:spMkLst>
        </pc:spChg>
        <pc:spChg chg="mod">
          <ac:chgData name="Scott Mohler" userId="3116168520697159" providerId="LiveId" clId="{53FDA80F-7589-4A65-8CF4-573062A6CC3C}" dt="2026-06-30T18:30:34.836" v="3716" actId="20577"/>
          <ac:spMkLst>
            <pc:docMk/>
            <pc:sldMk cId="46983198" sldId="281"/>
            <ac:spMk id="13" creationId="{BE6F3770-5C07-637D-AE95-F1695803BBAE}"/>
          </ac:spMkLst>
        </pc:spChg>
        <pc:picChg chg="add del mod">
          <ac:chgData name="Scott Mohler" userId="3116168520697159" providerId="LiveId" clId="{53FDA80F-7589-4A65-8CF4-573062A6CC3C}" dt="2026-07-01T23:50:01.190" v="14948"/>
          <ac:picMkLst>
            <pc:docMk/>
            <pc:sldMk cId="46983198" sldId="281"/>
            <ac:picMk id="7" creationId="{7B40A933-0B54-D6C0-72FF-9E651AAB75ED}"/>
          </ac:picMkLst>
        </pc:picChg>
        <pc:picChg chg="add del mod">
          <ac:chgData name="Scott Mohler" userId="3116168520697159" providerId="LiveId" clId="{53FDA80F-7589-4A65-8CF4-573062A6CC3C}" dt="2026-07-01T22:51:34.483" v="14410"/>
          <ac:picMkLst>
            <pc:docMk/>
            <pc:sldMk cId="46983198" sldId="281"/>
            <ac:picMk id="10" creationId="{15DC5A7B-0A37-6A7D-B1C1-C20232604E29}"/>
          </ac:picMkLst>
        </pc:picChg>
        <pc:picChg chg="mod">
          <ac:chgData name="Scott Mohler" userId="3116168520697159" providerId="LiveId" clId="{53FDA80F-7589-4A65-8CF4-573062A6CC3C}" dt="2026-06-30T18:41:11.780" v="4316" actId="14100"/>
          <ac:picMkLst>
            <pc:docMk/>
            <pc:sldMk cId="46983198" sldId="281"/>
            <ac:picMk id="11" creationId="{67E6B292-0C9C-3B7C-1E21-6C9E6766B482}"/>
          </ac:picMkLst>
        </pc:picChg>
        <pc:picChg chg="add del mod ord">
          <ac:chgData name="Scott Mohler" userId="3116168520697159" providerId="LiveId" clId="{53FDA80F-7589-4A65-8CF4-573062A6CC3C}" dt="2026-07-01T23:46:04.344" v="14947"/>
          <ac:picMkLst>
            <pc:docMk/>
            <pc:sldMk cId="46983198" sldId="281"/>
            <ac:picMk id="14" creationId="{2BF24D3A-CBBF-D654-2DF9-28DE172CE834}"/>
          </ac:picMkLst>
        </pc:picChg>
      </pc:sldChg>
      <pc:sldChg chg="addSp delSp modSp add mod modTransition modAnim modNotes">
        <pc:chgData name="Scott Mohler" userId="3116168520697159" providerId="LiveId" clId="{53FDA80F-7589-4A65-8CF4-573062A6CC3C}" dt="2026-07-01T23:50:01.190" v="14948"/>
        <pc:sldMkLst>
          <pc:docMk/>
          <pc:sldMk cId="267475616" sldId="282"/>
        </pc:sldMkLst>
        <pc:spChg chg="mod">
          <ac:chgData name="Scott Mohler" userId="3116168520697159" providerId="LiveId" clId="{53FDA80F-7589-4A65-8CF4-573062A6CC3C}" dt="2026-07-01T19:03:26.937" v="11894" actId="20577"/>
          <ac:spMkLst>
            <pc:docMk/>
            <pc:sldMk cId="267475616" sldId="282"/>
            <ac:spMk id="2" creationId="{2CA9977F-36BD-1FFD-D9DC-93FB82C8BF15}"/>
          </ac:spMkLst>
        </pc:spChg>
        <pc:spChg chg="mod">
          <ac:chgData name="Scott Mohler" userId="3116168520697159" providerId="LiveId" clId="{53FDA80F-7589-4A65-8CF4-573062A6CC3C}" dt="2026-06-30T18:45:07.031" v="4367" actId="20577"/>
          <ac:spMkLst>
            <pc:docMk/>
            <pc:sldMk cId="267475616" sldId="282"/>
            <ac:spMk id="4" creationId="{C335A3FF-D3E4-0213-C6A1-4A7F76E96D9F}"/>
          </ac:spMkLst>
        </pc:spChg>
        <pc:spChg chg="mod">
          <ac:chgData name="Scott Mohler" userId="3116168520697159" providerId="LiveId" clId="{53FDA80F-7589-4A65-8CF4-573062A6CC3C}" dt="2026-06-30T21:39:54.569" v="5457" actId="20577"/>
          <ac:spMkLst>
            <pc:docMk/>
            <pc:sldMk cId="267475616" sldId="282"/>
            <ac:spMk id="5" creationId="{8EA99598-8822-081E-1165-4EAEAEF43D59}"/>
          </ac:spMkLst>
        </pc:spChg>
        <pc:spChg chg="mod">
          <ac:chgData name="Scott Mohler" userId="3116168520697159" providerId="LiveId" clId="{53FDA80F-7589-4A65-8CF4-573062A6CC3C}" dt="2026-06-30T22:00:59.761" v="5975" actId="14100"/>
          <ac:spMkLst>
            <pc:docMk/>
            <pc:sldMk cId="267475616" sldId="282"/>
            <ac:spMk id="6" creationId="{41270132-C6BE-5BAB-4E1D-F34452AA2979}"/>
          </ac:spMkLst>
        </pc:spChg>
        <pc:spChg chg="add del mod">
          <ac:chgData name="Scott Mohler" userId="3116168520697159" providerId="LiveId" clId="{53FDA80F-7589-4A65-8CF4-573062A6CC3C}" dt="2026-06-30T21:33:15.247" v="5274"/>
          <ac:spMkLst>
            <pc:docMk/>
            <pc:sldMk cId="267475616" sldId="282"/>
            <ac:spMk id="7" creationId="{FFB1C9E5-90DC-8E90-D341-19298A0C51AE}"/>
          </ac:spMkLst>
        </pc:spChg>
        <pc:spChg chg="add mod">
          <ac:chgData name="Scott Mohler" userId="3116168520697159" providerId="LiveId" clId="{53FDA80F-7589-4A65-8CF4-573062A6CC3C}" dt="2026-07-01T19:53:50.288" v="13043" actId="1076"/>
          <ac:spMkLst>
            <pc:docMk/>
            <pc:sldMk cId="267475616" sldId="282"/>
            <ac:spMk id="10" creationId="{F40EA9E0-8D5A-D994-4FFA-81E92CC62CF8}"/>
          </ac:spMkLst>
        </pc:spChg>
        <pc:spChg chg="mod">
          <ac:chgData name="Scott Mohler" userId="3116168520697159" providerId="LiveId" clId="{53FDA80F-7589-4A65-8CF4-573062A6CC3C}" dt="2026-06-30T18:44:41.531" v="4329" actId="20577"/>
          <ac:spMkLst>
            <pc:docMk/>
            <pc:sldMk cId="267475616" sldId="282"/>
            <ac:spMk id="13" creationId="{E2A5382B-F626-F07D-52A3-DD5AB179548C}"/>
          </ac:spMkLst>
        </pc:spChg>
        <pc:picChg chg="add del mod">
          <ac:chgData name="Scott Mohler" userId="3116168520697159" providerId="LiveId" clId="{53FDA80F-7589-4A65-8CF4-573062A6CC3C}" dt="2026-07-01T23:50:01.190" v="14948"/>
          <ac:picMkLst>
            <pc:docMk/>
            <pc:sldMk cId="267475616" sldId="282"/>
            <ac:picMk id="7" creationId="{AE1CB467-F644-EF25-1CCE-A1AAD4E9EE54}"/>
          </ac:picMkLst>
        </pc:picChg>
        <pc:picChg chg="mod">
          <ac:chgData name="Scott Mohler" userId="3116168520697159" providerId="LiveId" clId="{53FDA80F-7589-4A65-8CF4-573062A6CC3C}" dt="2026-07-01T19:53:46.129" v="13042" actId="1076"/>
          <ac:picMkLst>
            <pc:docMk/>
            <pc:sldMk cId="267475616" sldId="282"/>
            <ac:picMk id="11" creationId="{FD7DD2B2-CBF7-82C8-AEF1-CCC7DFB46C61}"/>
          </ac:picMkLst>
        </pc:picChg>
        <pc:picChg chg="add del mod">
          <ac:chgData name="Scott Mohler" userId="3116168520697159" providerId="LiveId" clId="{53FDA80F-7589-4A65-8CF4-573062A6CC3C}" dt="2026-07-01T22:51:34.483" v="14410"/>
          <ac:picMkLst>
            <pc:docMk/>
            <pc:sldMk cId="267475616" sldId="282"/>
            <ac:picMk id="14" creationId="{C1D82F3E-D714-F5C3-09CE-F6AD4D854208}"/>
          </ac:picMkLst>
        </pc:picChg>
        <pc:picChg chg="add mod">
          <ac:chgData name="Scott Mohler" userId="3116168520697159" providerId="LiveId" clId="{53FDA80F-7589-4A65-8CF4-573062A6CC3C}" dt="2026-06-30T22:01:11.680" v="5976" actId="1076"/>
          <ac:picMkLst>
            <pc:docMk/>
            <pc:sldMk cId="267475616" sldId="282"/>
            <ac:picMk id="15" creationId="{69DAA8F3-CBB3-6BBA-7AEC-FE3F213748AD}"/>
          </ac:picMkLst>
        </pc:picChg>
        <pc:picChg chg="add del mod ord">
          <ac:chgData name="Scott Mohler" userId="3116168520697159" providerId="LiveId" clId="{53FDA80F-7589-4A65-8CF4-573062A6CC3C}" dt="2026-07-01T23:46:04.344" v="14947"/>
          <ac:picMkLst>
            <pc:docMk/>
            <pc:sldMk cId="267475616" sldId="282"/>
            <ac:picMk id="16" creationId="{4D5C4A3F-4BB5-8C98-F8B0-CC6F4B7422BF}"/>
          </ac:picMkLst>
        </pc:picChg>
      </pc:sldChg>
      <pc:sldChg chg="addSp delSp modSp add mod ord modTransition modAnim modNotes modNotesTx">
        <pc:chgData name="Scott Mohler" userId="3116168520697159" providerId="LiveId" clId="{53FDA80F-7589-4A65-8CF4-573062A6CC3C}" dt="2026-07-01T23:50:01.190" v="14948"/>
        <pc:sldMkLst>
          <pc:docMk/>
          <pc:sldMk cId="1839003631" sldId="283"/>
        </pc:sldMkLst>
        <pc:spChg chg="mod">
          <ac:chgData name="Scott Mohler" userId="3116168520697159" providerId="LiveId" clId="{53FDA80F-7589-4A65-8CF4-573062A6CC3C}" dt="2026-07-01T19:03:32.633" v="11896" actId="20577"/>
          <ac:spMkLst>
            <pc:docMk/>
            <pc:sldMk cId="1839003631" sldId="283"/>
            <ac:spMk id="2" creationId="{EC4D9D43-F6F0-ACA6-8FD7-0CEC392F17CD}"/>
          </ac:spMkLst>
        </pc:spChg>
        <pc:spChg chg="mod">
          <ac:chgData name="Scott Mohler" userId="3116168520697159" providerId="LiveId" clId="{53FDA80F-7589-4A65-8CF4-573062A6CC3C}" dt="2026-06-30T22:12:25.662" v="6362" actId="20577"/>
          <ac:spMkLst>
            <pc:docMk/>
            <pc:sldMk cId="1839003631" sldId="283"/>
            <ac:spMk id="4" creationId="{B1E22F0B-9254-EC57-D88D-BAB433579249}"/>
          </ac:spMkLst>
        </pc:spChg>
        <pc:spChg chg="mod">
          <ac:chgData name="Scott Mohler" userId="3116168520697159" providerId="LiveId" clId="{53FDA80F-7589-4A65-8CF4-573062A6CC3C}" dt="2026-06-30T22:07:48.953" v="6116" actId="14100"/>
          <ac:spMkLst>
            <pc:docMk/>
            <pc:sldMk cId="1839003631" sldId="283"/>
            <ac:spMk id="5" creationId="{AE4BBFF0-F76D-B4C7-8ACB-75810407519C}"/>
          </ac:spMkLst>
        </pc:spChg>
        <pc:spChg chg="mod">
          <ac:chgData name="Scott Mohler" userId="3116168520697159" providerId="LiveId" clId="{53FDA80F-7589-4A65-8CF4-573062A6CC3C}" dt="2026-06-30T22:32:29.977" v="6472" actId="113"/>
          <ac:spMkLst>
            <pc:docMk/>
            <pc:sldMk cId="1839003631" sldId="283"/>
            <ac:spMk id="6" creationId="{8E405D52-7502-6880-ACD3-3977E0D974DC}"/>
          </ac:spMkLst>
        </pc:spChg>
        <pc:spChg chg="add mod">
          <ac:chgData name="Scott Mohler" userId="3116168520697159" providerId="LiveId" clId="{53FDA80F-7589-4A65-8CF4-573062A6CC3C}" dt="2026-06-30T22:40:10.600" v="6487" actId="20577"/>
          <ac:spMkLst>
            <pc:docMk/>
            <pc:sldMk cId="1839003631" sldId="283"/>
            <ac:spMk id="10" creationId="{7E15FA2A-508B-88E5-C83D-ED4602B66A77}"/>
          </ac:spMkLst>
        </pc:spChg>
        <pc:spChg chg="mod">
          <ac:chgData name="Scott Mohler" userId="3116168520697159" providerId="LiveId" clId="{53FDA80F-7589-4A65-8CF4-573062A6CC3C}" dt="2026-06-30T22:04:53.266" v="5994" actId="20577"/>
          <ac:spMkLst>
            <pc:docMk/>
            <pc:sldMk cId="1839003631" sldId="283"/>
            <ac:spMk id="13" creationId="{9116F797-75FC-5D25-AB01-5027B706B1CA}"/>
          </ac:spMkLst>
        </pc:spChg>
        <pc:picChg chg="add del mod">
          <ac:chgData name="Scott Mohler" userId="3116168520697159" providerId="LiveId" clId="{53FDA80F-7589-4A65-8CF4-573062A6CC3C}" dt="2026-07-01T23:50:01.190" v="14948"/>
          <ac:picMkLst>
            <pc:docMk/>
            <pc:sldMk cId="1839003631" sldId="283"/>
            <ac:picMk id="7" creationId="{41FB18ED-50AE-29EA-7F43-B5B741644DF6}"/>
          </ac:picMkLst>
        </pc:picChg>
        <pc:picChg chg="mod">
          <ac:chgData name="Scott Mohler" userId="3116168520697159" providerId="LiveId" clId="{53FDA80F-7589-4A65-8CF4-573062A6CC3C}" dt="2026-06-30T22:59:27.975" v="7239" actId="1076"/>
          <ac:picMkLst>
            <pc:docMk/>
            <pc:sldMk cId="1839003631" sldId="283"/>
            <ac:picMk id="11" creationId="{3C936BC0-A8AB-719F-BBFD-757D37F13549}"/>
          </ac:picMkLst>
        </pc:picChg>
        <pc:picChg chg="add del mod">
          <ac:chgData name="Scott Mohler" userId="3116168520697159" providerId="LiveId" clId="{53FDA80F-7589-4A65-8CF4-573062A6CC3C}" dt="2026-07-01T22:51:34.483" v="14410"/>
          <ac:picMkLst>
            <pc:docMk/>
            <pc:sldMk cId="1839003631" sldId="283"/>
            <ac:picMk id="14" creationId="{83C3FFF6-71C9-33E8-4C0C-F856A1C06299}"/>
          </ac:picMkLst>
        </pc:picChg>
        <pc:picChg chg="add mod">
          <ac:chgData name="Scott Mohler" userId="3116168520697159" providerId="LiveId" clId="{53FDA80F-7589-4A65-8CF4-573062A6CC3C}" dt="2026-06-30T22:39:07.492" v="6480" actId="1076"/>
          <ac:picMkLst>
            <pc:docMk/>
            <pc:sldMk cId="1839003631" sldId="283"/>
            <ac:picMk id="15" creationId="{C7CEABB6-DA80-9F87-EBDD-0751C64D7B22}"/>
          </ac:picMkLst>
        </pc:picChg>
        <pc:picChg chg="add del mod ord">
          <ac:chgData name="Scott Mohler" userId="3116168520697159" providerId="LiveId" clId="{53FDA80F-7589-4A65-8CF4-573062A6CC3C}" dt="2026-07-01T23:46:04.344" v="14947"/>
          <ac:picMkLst>
            <pc:docMk/>
            <pc:sldMk cId="1839003631" sldId="283"/>
            <ac:picMk id="16" creationId="{086E4C2E-CA21-D581-F89E-E35EC85EF899}"/>
          </ac:picMkLst>
        </pc:picChg>
      </pc:sldChg>
      <pc:sldChg chg="addSp delSp modSp add mod modTransition modAnim modNotes modNotesTx">
        <pc:chgData name="Scott Mohler" userId="3116168520697159" providerId="LiveId" clId="{53FDA80F-7589-4A65-8CF4-573062A6CC3C}" dt="2026-07-01T23:50:01.190" v="14948"/>
        <pc:sldMkLst>
          <pc:docMk/>
          <pc:sldMk cId="3077012266" sldId="284"/>
        </pc:sldMkLst>
        <pc:spChg chg="mod">
          <ac:chgData name="Scott Mohler" userId="3116168520697159" providerId="LiveId" clId="{53FDA80F-7589-4A65-8CF4-573062A6CC3C}" dt="2026-07-01T19:03:43.409" v="11902" actId="20577"/>
          <ac:spMkLst>
            <pc:docMk/>
            <pc:sldMk cId="3077012266" sldId="284"/>
            <ac:spMk id="2" creationId="{3718D61E-0997-24E3-D01C-32F019528B78}"/>
          </ac:spMkLst>
        </pc:spChg>
        <pc:spChg chg="mod">
          <ac:chgData name="Scott Mohler" userId="3116168520697159" providerId="LiveId" clId="{53FDA80F-7589-4A65-8CF4-573062A6CC3C}" dt="2026-06-30T23:02:16.792" v="7247" actId="20577"/>
          <ac:spMkLst>
            <pc:docMk/>
            <pc:sldMk cId="3077012266" sldId="284"/>
            <ac:spMk id="4" creationId="{46368476-A823-35E3-EB69-4DB3235FE71D}"/>
          </ac:spMkLst>
        </pc:spChg>
        <pc:spChg chg="mod">
          <ac:chgData name="Scott Mohler" userId="3116168520697159" providerId="LiveId" clId="{53FDA80F-7589-4A65-8CF4-573062A6CC3C}" dt="2026-06-30T22:45:41.696" v="6650" actId="20577"/>
          <ac:spMkLst>
            <pc:docMk/>
            <pc:sldMk cId="3077012266" sldId="284"/>
            <ac:spMk id="5" creationId="{DB2376FB-6EDE-2189-6D67-E58BB02F3FFA}"/>
          </ac:spMkLst>
        </pc:spChg>
        <pc:spChg chg="mod">
          <ac:chgData name="Scott Mohler" userId="3116168520697159" providerId="LiveId" clId="{53FDA80F-7589-4A65-8CF4-573062A6CC3C}" dt="2026-06-30T22:56:49.460" v="7163" actId="20577"/>
          <ac:spMkLst>
            <pc:docMk/>
            <pc:sldMk cId="3077012266" sldId="284"/>
            <ac:spMk id="6" creationId="{A47C1706-53D1-C4B9-6F9C-63C9AD78CE23}"/>
          </ac:spMkLst>
        </pc:spChg>
        <pc:spChg chg="mod">
          <ac:chgData name="Scott Mohler" userId="3116168520697159" providerId="LiveId" clId="{53FDA80F-7589-4A65-8CF4-573062A6CC3C}" dt="2026-06-30T23:00:46.615" v="7245" actId="20577"/>
          <ac:spMkLst>
            <pc:docMk/>
            <pc:sldMk cId="3077012266" sldId="284"/>
            <ac:spMk id="10" creationId="{85645F42-8E60-1B07-FB8F-670168B433FB}"/>
          </ac:spMkLst>
        </pc:spChg>
        <pc:spChg chg="mod">
          <ac:chgData name="Scott Mohler" userId="3116168520697159" providerId="LiveId" clId="{53FDA80F-7589-4A65-8CF4-573062A6CC3C}" dt="2026-06-30T22:43:31.618" v="6510" actId="20577"/>
          <ac:spMkLst>
            <pc:docMk/>
            <pc:sldMk cId="3077012266" sldId="284"/>
            <ac:spMk id="13" creationId="{E2D23188-77BF-549C-A9C9-39BB2E93603E}"/>
          </ac:spMkLst>
        </pc:spChg>
        <pc:picChg chg="add del mod">
          <ac:chgData name="Scott Mohler" userId="3116168520697159" providerId="LiveId" clId="{53FDA80F-7589-4A65-8CF4-573062A6CC3C}" dt="2026-07-01T23:50:01.190" v="14948"/>
          <ac:picMkLst>
            <pc:docMk/>
            <pc:sldMk cId="3077012266" sldId="284"/>
            <ac:picMk id="7" creationId="{DC0D5111-13C7-3541-2F42-1812203B4344}"/>
          </ac:picMkLst>
        </pc:picChg>
        <pc:picChg chg="mod">
          <ac:chgData name="Scott Mohler" userId="3116168520697159" providerId="LiveId" clId="{53FDA80F-7589-4A65-8CF4-573062A6CC3C}" dt="2026-06-30T22:59:15.015" v="7238" actId="1076"/>
          <ac:picMkLst>
            <pc:docMk/>
            <pc:sldMk cId="3077012266" sldId="284"/>
            <ac:picMk id="11" creationId="{4CA66558-6496-6ABC-A97D-1B9B0CBB72B1}"/>
          </ac:picMkLst>
        </pc:picChg>
        <pc:picChg chg="add del mod">
          <ac:chgData name="Scott Mohler" userId="3116168520697159" providerId="LiveId" clId="{53FDA80F-7589-4A65-8CF4-573062A6CC3C}" dt="2026-07-01T22:51:34.483" v="14410"/>
          <ac:picMkLst>
            <pc:docMk/>
            <pc:sldMk cId="3077012266" sldId="284"/>
            <ac:picMk id="14" creationId="{012973CB-A588-1EBA-8C3E-893466F40251}"/>
          </ac:picMkLst>
        </pc:picChg>
        <pc:picChg chg="mod">
          <ac:chgData name="Scott Mohler" userId="3116168520697159" providerId="LiveId" clId="{53FDA80F-7589-4A65-8CF4-573062A6CC3C}" dt="2026-06-30T22:59:12.895" v="7237" actId="1076"/>
          <ac:picMkLst>
            <pc:docMk/>
            <pc:sldMk cId="3077012266" sldId="284"/>
            <ac:picMk id="15" creationId="{56ED99D5-FE5A-1367-8EFC-15981534DDF2}"/>
          </ac:picMkLst>
        </pc:picChg>
        <pc:picChg chg="add del mod ord">
          <ac:chgData name="Scott Mohler" userId="3116168520697159" providerId="LiveId" clId="{53FDA80F-7589-4A65-8CF4-573062A6CC3C}" dt="2026-07-01T23:46:04.344" v="14947"/>
          <ac:picMkLst>
            <pc:docMk/>
            <pc:sldMk cId="3077012266" sldId="284"/>
            <ac:picMk id="16" creationId="{19A04D81-DDB3-1E39-3E61-01C7C09E177B}"/>
          </ac:picMkLst>
        </pc:picChg>
      </pc:sldChg>
      <pc:sldChg chg="addSp delSp modSp add mod modTransition modAnim modNotes modNotesTx">
        <pc:chgData name="Scott Mohler" userId="3116168520697159" providerId="LiveId" clId="{53FDA80F-7589-4A65-8CF4-573062A6CC3C}" dt="2026-07-01T23:53:04.043" v="14950" actId="478"/>
        <pc:sldMkLst>
          <pc:docMk/>
          <pc:sldMk cId="4269728636" sldId="285"/>
        </pc:sldMkLst>
        <pc:spChg chg="mod">
          <ac:chgData name="Scott Mohler" userId="3116168520697159" providerId="LiveId" clId="{53FDA80F-7589-4A65-8CF4-573062A6CC3C}" dt="2026-06-30T23:04:56.922" v="7315" actId="14100"/>
          <ac:spMkLst>
            <pc:docMk/>
            <pc:sldMk cId="4269728636" sldId="285"/>
            <ac:spMk id="2" creationId="{FC691653-7524-3DFE-8D9F-2B870641C63C}"/>
          </ac:spMkLst>
        </pc:spChg>
        <pc:spChg chg="mod">
          <ac:chgData name="Scott Mohler" userId="3116168520697159" providerId="LiveId" clId="{53FDA80F-7589-4A65-8CF4-573062A6CC3C}" dt="2026-06-30T23:03:49.531" v="7254" actId="20577"/>
          <ac:spMkLst>
            <pc:docMk/>
            <pc:sldMk cId="4269728636" sldId="285"/>
            <ac:spMk id="4" creationId="{62D4B4DD-41A2-5F7C-797B-D13522E54D62}"/>
          </ac:spMkLst>
        </pc:spChg>
        <pc:spChg chg="mod">
          <ac:chgData name="Scott Mohler" userId="3116168520697159" providerId="LiveId" clId="{53FDA80F-7589-4A65-8CF4-573062A6CC3C}" dt="2026-06-30T23:07:07.263" v="7438" actId="20577"/>
          <ac:spMkLst>
            <pc:docMk/>
            <pc:sldMk cId="4269728636" sldId="285"/>
            <ac:spMk id="5" creationId="{9FF2EBFB-DE29-182E-3B44-BE13DBFC111B}"/>
          </ac:spMkLst>
        </pc:spChg>
        <pc:spChg chg="mod">
          <ac:chgData name="Scott Mohler" userId="3116168520697159" providerId="LiveId" clId="{53FDA80F-7589-4A65-8CF4-573062A6CC3C}" dt="2026-07-01T20:04:30.873" v="13605" actId="20577"/>
          <ac:spMkLst>
            <pc:docMk/>
            <pc:sldMk cId="4269728636" sldId="285"/>
            <ac:spMk id="6" creationId="{58EDDC89-8A3A-C1CA-819B-71B18CD38A14}"/>
          </ac:spMkLst>
        </pc:spChg>
        <pc:spChg chg="mod">
          <ac:chgData name="Scott Mohler" userId="3116168520697159" providerId="LiveId" clId="{53FDA80F-7589-4A65-8CF4-573062A6CC3C}" dt="2026-06-30T23:28:11.801" v="7966" actId="21"/>
          <ac:spMkLst>
            <pc:docMk/>
            <pc:sldMk cId="4269728636" sldId="285"/>
            <ac:spMk id="10" creationId="{A9814BCE-C73A-D3E0-7465-976BA33EAFB9}"/>
          </ac:spMkLst>
        </pc:spChg>
        <pc:spChg chg="mod">
          <ac:chgData name="Scott Mohler" userId="3116168520697159" providerId="LiveId" clId="{53FDA80F-7589-4A65-8CF4-573062A6CC3C}" dt="2026-06-30T23:03:41.052" v="7252" actId="20577"/>
          <ac:spMkLst>
            <pc:docMk/>
            <pc:sldMk cId="4269728636" sldId="285"/>
            <ac:spMk id="13" creationId="{1AB008C1-BFF4-7445-C4C7-C184A2D66BB9}"/>
          </ac:spMkLst>
        </pc:spChg>
        <pc:spChg chg="add mod">
          <ac:chgData name="Scott Mohler" userId="3116168520697159" providerId="LiveId" clId="{53FDA80F-7589-4A65-8CF4-573062A6CC3C}" dt="2026-06-30T23:32:07.118" v="8006" actId="14100"/>
          <ac:spMkLst>
            <pc:docMk/>
            <pc:sldMk cId="4269728636" sldId="285"/>
            <ac:spMk id="14" creationId="{610BA339-69E3-0936-B680-8B623BEA6AB0}"/>
          </ac:spMkLst>
        </pc:spChg>
        <pc:spChg chg="add mod">
          <ac:chgData name="Scott Mohler" userId="3116168520697159" providerId="LiveId" clId="{53FDA80F-7589-4A65-8CF4-573062A6CC3C}" dt="2026-06-30T23:32:56.390" v="8007" actId="1076"/>
          <ac:spMkLst>
            <pc:docMk/>
            <pc:sldMk cId="4269728636" sldId="285"/>
            <ac:spMk id="18" creationId="{7FC96A1C-7A55-045F-F030-84E1E405E869}"/>
          </ac:spMkLst>
        </pc:spChg>
        <pc:picChg chg="mod">
          <ac:chgData name="Scott Mohler" userId="3116168520697159" providerId="LiveId" clId="{53FDA80F-7589-4A65-8CF4-573062A6CC3C}" dt="2026-06-30T23:25:56.943" v="7960" actId="1076"/>
          <ac:picMkLst>
            <pc:docMk/>
            <pc:sldMk cId="4269728636" sldId="285"/>
            <ac:picMk id="11" creationId="{69F8D7F6-B853-870A-65A0-A54F081CEA8C}"/>
          </ac:picMkLst>
        </pc:picChg>
        <pc:picChg chg="mod">
          <ac:chgData name="Scott Mohler" userId="3116168520697159" providerId="LiveId" clId="{53FDA80F-7589-4A65-8CF4-573062A6CC3C}" dt="2026-06-30T23:26:01.961" v="7961" actId="1076"/>
          <ac:picMkLst>
            <pc:docMk/>
            <pc:sldMk cId="4269728636" sldId="285"/>
            <ac:picMk id="15" creationId="{59C38E75-8CA7-3E7D-6848-2F2AAAD015E2}"/>
          </ac:picMkLst>
        </pc:picChg>
        <pc:picChg chg="add del mod">
          <ac:chgData name="Scott Mohler" userId="3116168520697159" providerId="LiveId" clId="{53FDA80F-7589-4A65-8CF4-573062A6CC3C}" dt="2026-07-01T22:51:34.483" v="14410"/>
          <ac:picMkLst>
            <pc:docMk/>
            <pc:sldMk cId="4269728636" sldId="285"/>
            <ac:picMk id="16" creationId="{F0DE43CB-8695-B99F-4629-D886FE8F1CD3}"/>
          </ac:picMkLst>
        </pc:picChg>
        <pc:picChg chg="add mod">
          <ac:chgData name="Scott Mohler" userId="3116168520697159" providerId="LiveId" clId="{53FDA80F-7589-4A65-8CF4-573062A6CC3C}" dt="2026-06-30T23:26:08.326" v="7962" actId="1076"/>
          <ac:picMkLst>
            <pc:docMk/>
            <pc:sldMk cId="4269728636" sldId="285"/>
            <ac:picMk id="17" creationId="{9D921D55-E108-74D7-5557-198009700C97}"/>
          </ac:picMkLst>
        </pc:picChg>
        <pc:picChg chg="add del mod ord">
          <ac:chgData name="Scott Mohler" userId="3116168520697159" providerId="LiveId" clId="{53FDA80F-7589-4A65-8CF4-573062A6CC3C}" dt="2026-07-01T23:53:04.043" v="14950" actId="478"/>
          <ac:picMkLst>
            <pc:docMk/>
            <pc:sldMk cId="4269728636" sldId="285"/>
            <ac:picMk id="19" creationId="{0FE74D98-62F3-ECE7-36EA-76607306E1A4}"/>
          </ac:picMkLst>
        </pc:picChg>
      </pc:sldChg>
      <pc:sldChg chg="addSp delSp modSp add mod ord modTransition modAnim modNotes">
        <pc:chgData name="Scott Mohler" userId="3116168520697159" providerId="LiveId" clId="{53FDA80F-7589-4A65-8CF4-573062A6CC3C}" dt="2026-07-01T23:52:56.097" v="14949" actId="478"/>
        <pc:sldMkLst>
          <pc:docMk/>
          <pc:sldMk cId="80714623" sldId="286"/>
        </pc:sldMkLst>
        <pc:spChg chg="mod">
          <ac:chgData name="Scott Mohler" userId="3116168520697159" providerId="LiveId" clId="{53FDA80F-7589-4A65-8CF4-573062A6CC3C}" dt="2026-07-01T19:03:50.002" v="11904" actId="20577"/>
          <ac:spMkLst>
            <pc:docMk/>
            <pc:sldMk cId="80714623" sldId="286"/>
            <ac:spMk id="2" creationId="{27787ABC-623A-902A-4AE0-8A4361B69FB9}"/>
          </ac:spMkLst>
        </pc:spChg>
        <pc:spChg chg="mod">
          <ac:chgData name="Scott Mohler" userId="3116168520697159" providerId="LiveId" clId="{53FDA80F-7589-4A65-8CF4-573062A6CC3C}" dt="2026-06-30T23:37:16.895" v="8053" actId="20577"/>
          <ac:spMkLst>
            <pc:docMk/>
            <pc:sldMk cId="80714623" sldId="286"/>
            <ac:spMk id="4" creationId="{48F53510-0A65-074C-E995-002AC8B313FD}"/>
          </ac:spMkLst>
        </pc:spChg>
        <pc:spChg chg="mod">
          <ac:chgData name="Scott Mohler" userId="3116168520697159" providerId="LiveId" clId="{53FDA80F-7589-4A65-8CF4-573062A6CC3C}" dt="2026-07-01T11:16:49.062" v="8906" actId="20577"/>
          <ac:spMkLst>
            <pc:docMk/>
            <pc:sldMk cId="80714623" sldId="286"/>
            <ac:spMk id="5" creationId="{8DC783EC-A6AC-491C-8424-2A13CED37BBA}"/>
          </ac:spMkLst>
        </pc:spChg>
        <pc:spChg chg="mod">
          <ac:chgData name="Scott Mohler" userId="3116168520697159" providerId="LiveId" clId="{53FDA80F-7589-4A65-8CF4-573062A6CC3C}" dt="2026-07-01T11:38:13.680" v="9300" actId="20577"/>
          <ac:spMkLst>
            <pc:docMk/>
            <pc:sldMk cId="80714623" sldId="286"/>
            <ac:spMk id="6" creationId="{64455605-B537-E15E-D9AA-06C96738E018}"/>
          </ac:spMkLst>
        </pc:spChg>
        <pc:spChg chg="mod">
          <ac:chgData name="Scott Mohler" userId="3116168520697159" providerId="LiveId" clId="{53FDA80F-7589-4A65-8CF4-573062A6CC3C}" dt="2026-06-30T23:36:00.368" v="8015" actId="20577"/>
          <ac:spMkLst>
            <pc:docMk/>
            <pc:sldMk cId="80714623" sldId="286"/>
            <ac:spMk id="13" creationId="{2E5CC92A-7D63-1C24-0B95-444447792B54}"/>
          </ac:spMkLst>
        </pc:spChg>
        <pc:spChg chg="add mod">
          <ac:chgData name="Scott Mohler" userId="3116168520697159" providerId="LiveId" clId="{53FDA80F-7589-4A65-8CF4-573062A6CC3C}" dt="2026-07-01T11:37:36.122" v="9288" actId="113"/>
          <ac:spMkLst>
            <pc:docMk/>
            <pc:sldMk cId="80714623" sldId="286"/>
            <ac:spMk id="14" creationId="{867F2FAD-79CC-6756-91B3-3FBB29C0F64D}"/>
          </ac:spMkLst>
        </pc:spChg>
        <pc:picChg chg="add mod">
          <ac:chgData name="Scott Mohler" userId="3116168520697159" providerId="LiveId" clId="{53FDA80F-7589-4A65-8CF4-573062A6CC3C}" dt="2026-07-01T11:24:55.319" v="9177" actId="1076"/>
          <ac:picMkLst>
            <pc:docMk/>
            <pc:sldMk cId="80714623" sldId="286"/>
            <ac:picMk id="10" creationId="{F100F2B6-E286-BF45-A494-E98E08849352}"/>
          </ac:picMkLst>
        </pc:picChg>
        <pc:picChg chg="mod">
          <ac:chgData name="Scott Mohler" userId="3116168520697159" providerId="LiveId" clId="{53FDA80F-7589-4A65-8CF4-573062A6CC3C}" dt="2026-07-01T11:23:19.176" v="9167" actId="1076"/>
          <ac:picMkLst>
            <pc:docMk/>
            <pc:sldMk cId="80714623" sldId="286"/>
            <ac:picMk id="11" creationId="{2278F633-8184-0717-786B-DB1C5C225C74}"/>
          </ac:picMkLst>
        </pc:picChg>
        <pc:picChg chg="add del mod">
          <ac:chgData name="Scott Mohler" userId="3116168520697159" providerId="LiveId" clId="{53FDA80F-7589-4A65-8CF4-573062A6CC3C}" dt="2026-07-01T22:51:34.483" v="14410"/>
          <ac:picMkLst>
            <pc:docMk/>
            <pc:sldMk cId="80714623" sldId="286"/>
            <ac:picMk id="16" creationId="{9EEB60BE-E18C-219D-ED89-5107E868E86B}"/>
          </ac:picMkLst>
        </pc:picChg>
        <pc:picChg chg="add del mod ord">
          <ac:chgData name="Scott Mohler" userId="3116168520697159" providerId="LiveId" clId="{53FDA80F-7589-4A65-8CF4-573062A6CC3C}" dt="2026-07-01T23:52:56.097" v="14949" actId="478"/>
          <ac:picMkLst>
            <pc:docMk/>
            <pc:sldMk cId="80714623" sldId="286"/>
            <ac:picMk id="17" creationId="{94675B08-3738-9CF5-13B4-F75CC3F145B0}"/>
          </ac:picMkLst>
        </pc:picChg>
      </pc:sldChg>
      <pc:sldChg chg="addSp delSp modSp add mod ord modTransition modAnim modNotes">
        <pc:chgData name="Scott Mohler" userId="3116168520697159" providerId="LiveId" clId="{53FDA80F-7589-4A65-8CF4-573062A6CC3C}" dt="2026-07-01T23:53:08.771" v="14951" actId="478"/>
        <pc:sldMkLst>
          <pc:docMk/>
          <pc:sldMk cId="3333784397" sldId="287"/>
        </pc:sldMkLst>
        <pc:spChg chg="mod">
          <ac:chgData name="Scott Mohler" userId="3116168520697159" providerId="LiveId" clId="{53FDA80F-7589-4A65-8CF4-573062A6CC3C}" dt="2026-07-01T19:03:58.555" v="11908" actId="20577"/>
          <ac:spMkLst>
            <pc:docMk/>
            <pc:sldMk cId="3333784397" sldId="287"/>
            <ac:spMk id="2" creationId="{44C27A00-A9F7-74C1-65F1-D383A2554D9B}"/>
          </ac:spMkLst>
        </pc:spChg>
        <pc:spChg chg="mod">
          <ac:chgData name="Scott Mohler" userId="3116168520697159" providerId="LiveId" clId="{53FDA80F-7589-4A65-8CF4-573062A6CC3C}" dt="2026-07-01T17:21:00.594" v="9477" actId="20577"/>
          <ac:spMkLst>
            <pc:docMk/>
            <pc:sldMk cId="3333784397" sldId="287"/>
            <ac:spMk id="4" creationId="{AA227B4E-2099-BB3A-3902-FD778E2B8C63}"/>
          </ac:spMkLst>
        </pc:spChg>
        <pc:spChg chg="mod">
          <ac:chgData name="Scott Mohler" userId="3116168520697159" providerId="LiveId" clId="{53FDA80F-7589-4A65-8CF4-573062A6CC3C}" dt="2026-07-01T17:32:47.643" v="9609" actId="20577"/>
          <ac:spMkLst>
            <pc:docMk/>
            <pc:sldMk cId="3333784397" sldId="287"/>
            <ac:spMk id="5" creationId="{75319294-7C0A-089B-15FF-AF76834CB4E1}"/>
          </ac:spMkLst>
        </pc:spChg>
        <pc:spChg chg="mod">
          <ac:chgData name="Scott Mohler" userId="3116168520697159" providerId="LiveId" clId="{53FDA80F-7589-4A65-8CF4-573062A6CC3C}" dt="2026-07-01T17:51:00.685" v="10265" actId="12"/>
          <ac:spMkLst>
            <pc:docMk/>
            <pc:sldMk cId="3333784397" sldId="287"/>
            <ac:spMk id="6" creationId="{E1CFA304-447B-A0B7-907D-CF88D277B811}"/>
          </ac:spMkLst>
        </pc:spChg>
        <pc:spChg chg="mod">
          <ac:chgData name="Scott Mohler" userId="3116168520697159" providerId="LiveId" clId="{53FDA80F-7589-4A65-8CF4-573062A6CC3C}" dt="2026-07-01T17:20:39.210" v="9419" actId="20577"/>
          <ac:spMkLst>
            <pc:docMk/>
            <pc:sldMk cId="3333784397" sldId="287"/>
            <ac:spMk id="13" creationId="{38D4D293-DA5B-95BF-BEA4-F15A8AD8CFCF}"/>
          </ac:spMkLst>
        </pc:spChg>
        <pc:spChg chg="add mod">
          <ac:chgData name="Scott Mohler" userId="3116168520697159" providerId="LiveId" clId="{53FDA80F-7589-4A65-8CF4-573062A6CC3C}" dt="2026-07-01T17:52:45.722" v="10280" actId="14100"/>
          <ac:spMkLst>
            <pc:docMk/>
            <pc:sldMk cId="3333784397" sldId="287"/>
            <ac:spMk id="17" creationId="{40551806-E788-4E3D-4DD0-0DB9D4FA1B83}"/>
          </ac:spMkLst>
        </pc:spChg>
        <pc:spChg chg="add mod">
          <ac:chgData name="Scott Mohler" userId="3116168520697159" providerId="LiveId" clId="{53FDA80F-7589-4A65-8CF4-573062A6CC3C}" dt="2026-07-01T17:51:55.227" v="10273" actId="14100"/>
          <ac:spMkLst>
            <pc:docMk/>
            <pc:sldMk cId="3333784397" sldId="287"/>
            <ac:spMk id="19" creationId="{7FC3AC4D-ED4D-E1C0-FDAD-5B6BF7511613}"/>
          </ac:spMkLst>
        </pc:spChg>
        <pc:picChg chg="add mod">
          <ac:chgData name="Scott Mohler" userId="3116168520697159" providerId="LiveId" clId="{53FDA80F-7589-4A65-8CF4-573062A6CC3C}" dt="2026-07-01T17:45:23.331" v="9903" actId="1076"/>
          <ac:picMkLst>
            <pc:docMk/>
            <pc:sldMk cId="3333784397" sldId="287"/>
            <ac:picMk id="10" creationId="{2694B65A-D9F5-9E38-3970-F5C949352580}"/>
          </ac:picMkLst>
        </pc:picChg>
        <pc:picChg chg="mod">
          <ac:chgData name="Scott Mohler" userId="3116168520697159" providerId="LiveId" clId="{53FDA80F-7589-4A65-8CF4-573062A6CC3C}" dt="2026-07-01T17:53:35.258" v="10281" actId="14100"/>
          <ac:picMkLst>
            <pc:docMk/>
            <pc:sldMk cId="3333784397" sldId="287"/>
            <ac:picMk id="11" creationId="{85849B33-0C39-5D39-09BD-4ED813C87A6B}"/>
          </ac:picMkLst>
        </pc:picChg>
        <pc:picChg chg="add mod">
          <ac:chgData name="Scott Mohler" userId="3116168520697159" providerId="LiveId" clId="{53FDA80F-7589-4A65-8CF4-573062A6CC3C}" dt="2026-07-01T17:52:29.051" v="10274" actId="14100"/>
          <ac:picMkLst>
            <pc:docMk/>
            <pc:sldMk cId="3333784397" sldId="287"/>
            <ac:picMk id="15" creationId="{FAD0BD70-D477-4E66-6125-C054E1C8EF92}"/>
          </ac:picMkLst>
        </pc:picChg>
        <pc:picChg chg="add del mod">
          <ac:chgData name="Scott Mohler" userId="3116168520697159" providerId="LiveId" clId="{53FDA80F-7589-4A65-8CF4-573062A6CC3C}" dt="2026-07-01T22:51:34.483" v="14410"/>
          <ac:picMkLst>
            <pc:docMk/>
            <pc:sldMk cId="3333784397" sldId="287"/>
            <ac:picMk id="21" creationId="{E3D5F72C-2A5D-8446-3AF5-895CE8967ABF}"/>
          </ac:picMkLst>
        </pc:picChg>
        <pc:picChg chg="add del mod ord">
          <ac:chgData name="Scott Mohler" userId="3116168520697159" providerId="LiveId" clId="{53FDA80F-7589-4A65-8CF4-573062A6CC3C}" dt="2026-07-01T23:53:08.771" v="14951" actId="478"/>
          <ac:picMkLst>
            <pc:docMk/>
            <pc:sldMk cId="3333784397" sldId="287"/>
            <ac:picMk id="22" creationId="{BF030B69-A072-50AB-2921-11BDD60F203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~1:00  •  Running total: ~1:00</a:t>
            </a:r>
          </a:p>
          <a:p>
            <a:r>
              <a:rPr lang="en-US" dirty="0"/>
              <a:t>Hello, friends. If you've played APBA Golf around the table, you already know how much you love the game — and how much dice-rolling, chart-reading, and arithmetic it can take to get through a round.</a:t>
            </a:r>
          </a:p>
          <a:p>
            <a:r>
              <a:rPr lang="en-US" dirty="0"/>
              <a:t>Today I want to introduce you to the Game Caddie. It's an Excel-based utility built to handle all of that math for you, so you can spend your time playing golf instead of crunching numbers.</a:t>
            </a:r>
          </a:p>
          <a:p>
            <a:r>
              <a:rPr lang="en-US" dirty="0"/>
              <a:t>Over the next several minutes I'll walk you through what the Game Caddie is, what you need to run it, and then a full step-by-step of how a round actually plays out — from setup all the way to the final scorecard. By the end, you’ll have a good idea of how the Game Caddie can make playing APBA Golf even more enjoyable.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~0:45  •  Running total: ~7:50</a:t>
            </a:r>
          </a:p>
          <a:p>
            <a:r>
              <a:rPr lang="en-US" dirty="0"/>
              <a:t>Once you're set up, playing a hole follows a consistent rhythm — the same eight steps every time.</a:t>
            </a:r>
          </a:p>
          <a:p>
            <a:r>
              <a:rPr lang="en-US" dirty="0"/>
              <a:t>You load a hole, observe or enter any wind conditions, and consult the hole notes. Then you plan the shot, select a club and take the shot, and move the ball marker and record the result. You keep that cycle going — plan, shoot, record the shot. After the last player putts out, you record the scores and head to the next tee.</a:t>
            </a:r>
          </a:p>
          <a:p>
            <a:r>
              <a:rPr lang="en-US" dirty="0"/>
              <a:t>Once you internalize this loop, the whole round becomes second nature. Let's now walk through it all in detail.</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~0:30  •  Running total: ~8:20</a:t>
            </a:r>
          </a:p>
          <a:p>
            <a:r>
              <a:rPr lang="en-US" dirty="0"/>
              <a:t>Alright — that's the overview. Now let's get into the actual step-by-step walkthrough and see how the Game Caddie works in practice.</a:t>
            </a:r>
          </a:p>
          <a:p>
            <a:r>
              <a:rPr lang="en-US" dirty="0"/>
              <a:t>I'll take you through the complete flow: first the setup steps we just listed, and then playing a hole from the tee all the way to the scorecard.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~0:35  •  Running total: ~8:55</a:t>
            </a:r>
          </a:p>
          <a:p>
            <a:r>
              <a:rPr lang="en-US" dirty="0"/>
              <a:t>Setup step one: import a course. From any Course tab, you'll click the Import Course button and select a course you own. That puts the course data into position, so the Game Caddie can access all the information it contains. For this example we’re going to import the APBA Resort course.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~0:40  •  Running total: ~9:30</a:t>
            </a:r>
          </a:p>
          <a:p>
            <a:r>
              <a:rPr lang="en-US" dirty="0"/>
              <a:t>Step two: configure the game settings. Head to the Conditions tab and click Configuration Settings. This is where you choose your game and display preferences.</a:t>
            </a:r>
          </a:p>
          <a:p>
            <a:r>
              <a:rPr lang="en-US" dirty="0"/>
              <a:t>That includes things like whether you're playing Basic Game or Master Game rules, plus other options we'll see come into play later — such as which putting boards to use or whether the scorecard fills in automatically.</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~0:35  •  Running total: ~10:10</a:t>
            </a:r>
          </a:p>
          <a:p>
            <a:r>
              <a:rPr lang="en-US" dirty="0"/>
              <a:t>Step three: set the day conditions and the pin number. Still on the Conditions tab, click on the Dice image to roll the dice. Then consult the two tables to determine the day's wind and course conditions. Note the wind rating — G in this case — at the lower right. Use that rating to determine which Day Wind column to use.</a:t>
            </a:r>
          </a:p>
          <a:p>
            <a:r>
              <a:rPr lang="en-US" dirty="0"/>
              <a:t>To register your choices simply click the Pin Number, Day Wind, and Conditions boxes to cycle through the settings until you land on the ones you want. These boxes are displayed to the right of the red arrow.</a:t>
            </a:r>
          </a:p>
          <a:p>
            <a:r>
              <a:rPr lang="en-US" dirty="0"/>
              <a:t>This establishes the playing environment for the whole round before anyone tees off.</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~0:30  •  Running total: ~10:40</a:t>
            </a:r>
          </a:p>
          <a:p>
            <a:r>
              <a:rPr lang="en-US" dirty="0"/>
              <a:t>Step four: enter the player ratings for every golfer in the group. On any Caddie tab, you type in each player's Master Game ratings.</a:t>
            </a:r>
          </a:p>
          <a:p>
            <a:r>
              <a:rPr lang="en-US" dirty="0"/>
              <a:t>One handy shortcut — if you're playing Basic Game rules, you only need to enter the average wood and average iron ratings; the rest aren't required.</a:t>
            </a:r>
          </a:p>
          <a:p>
            <a:r>
              <a:rPr lang="en-US" dirty="0"/>
              <a:t>So enter ratings for everyone in your group — one per Caddie tab — and the Game Caddie will use them throughout the round.</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~0:35  •  Running total: ~11:15</a:t>
            </a:r>
          </a:p>
          <a:p>
            <a:r>
              <a:rPr lang="en-US" dirty="0"/>
              <a:t>Step five, the last setup step: pick three clubs. In the Clubs Pick 3 column, you type an 'x' to choose which optional clubs — the three-wood through three-iron range — you want to add to the player's bag.</a:t>
            </a:r>
          </a:p>
          <a:p>
            <a:r>
              <a:rPr lang="en-US" dirty="0"/>
              <a:t>If you'd rather have every club available instead, you can override this in the Game Configuration Settings.</a:t>
            </a:r>
          </a:p>
          <a:p>
            <a:r>
              <a:rPr lang="en-US" dirty="0"/>
              <a:t>And that's it for setup — course imported, settings configured, conditions and pin set, ratings entered, clubs chosen. Now we play.</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~0:30  •  Running total: ~11:45</a:t>
            </a:r>
          </a:p>
          <a:p>
            <a:r>
              <a:rPr lang="en-US" dirty="0"/>
              <a:t>Now for the fun part. Step one of a hole: load it. From the Course tab for your selected course, click Xfer Hole and enter the hole number you want to play.</a:t>
            </a:r>
          </a:p>
          <a:p>
            <a:r>
              <a:rPr lang="en-US" dirty="0"/>
              <a:t>That transfers the hole's data into the Caddie tabs, so everything you need for that specific hole is right in front of you. Simple as that — pick your hole, transfer it, and you're on the tee.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~0:40  •  Running total: ~12:25</a:t>
            </a:r>
          </a:p>
          <a:p>
            <a:r>
              <a:rPr lang="en-US" dirty="0"/>
              <a:t>Step two: Consider the wind for the hole. Depending on your game setup and the course, you'll have one of three situations — no wind, standard wind, or modified wind.</a:t>
            </a:r>
          </a:p>
          <a:p>
            <a:r>
              <a:rPr lang="en-US" dirty="0"/>
              <a:t>With standard wind, the Game Caddie does the work for you: all the wind rolls and assignments happen automatically. With modified wind, you'll choose or enter the type of wind yourself from a pop-up menu.</a:t>
            </a:r>
          </a:p>
          <a:p>
            <a:r>
              <a:rPr lang="en-US" dirty="0"/>
              <a:t>Either way, once the wind is set, you know exactly what you're playing into before you plan your shot.</a:t>
            </a:r>
          </a:p>
          <a:p>
            <a:r>
              <a:rPr lang="en-US" dirty="0"/>
              <a:t>Normally, whether you use standard wind or modified wind is determined by the course you are playing. Whenever a course has special wind conditions, such as Prevailing Winds, you would select modified wind in the Game Configuration settings. </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~0:55  •  Running total: ~13:20</a:t>
            </a:r>
          </a:p>
          <a:p>
            <a:r>
              <a:rPr lang="en-US" dirty="0"/>
              <a:t>Step three: consult the terrain and course notes. Many APBA courses come with two kinds of notes.</a:t>
            </a:r>
          </a:p>
          <a:p>
            <a:r>
              <a:rPr lang="en-US" dirty="0"/>
              <a:t>Terrain notes apply to all holes and usually show up in the Special Features boxes on the Course tab — you typically only need to check those once at the start of play, and in the specific situations they mention. Course notes, which the Game Caddie calls Hole Notes, pertain to individual holes and appear at the upper right of each Caddie tab after you load the hole.</a:t>
            </a:r>
          </a:p>
          <a:p>
            <a:r>
              <a:rPr lang="en-US" dirty="0"/>
              <a:t>Here's an important point: the Game Caddie doesn't act on these notes for you — it's your call whether to follow or ignore them. It just surfaces them and gives you ways to apply them.</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~0:55  •  Running total: ~1:55</a:t>
            </a:r>
          </a:p>
          <a:p>
            <a:r>
              <a:rPr lang="en-US" dirty="0"/>
              <a:t>So what exactly is the Game Caddie? At its core, it's an Excel workbook that sits alongside the APBA Golf Game you already own. It doesn't replace the game — it takes over the tedious parts.</a:t>
            </a:r>
          </a:p>
          <a:p>
            <a:r>
              <a:rPr lang="en-US" dirty="0"/>
              <a:t>I think about the value in three words. First, easier: it automates many of the tasks you'd normally do by hand, so there's far less to track. Second, faster: it helps you plan and execute each shot quickly, which keeps a round moving. And third, more fun: because you're not buried in the math, you get to focus on strategy and performance — the actual golf decisions.</a:t>
            </a:r>
          </a:p>
          <a:p>
            <a:r>
              <a:rPr lang="en-US" dirty="0"/>
              <a:t>That's the whole idea — keep everything you love about APBA Golf, and take away the busywork.</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~0:45  •  Running total: ~14:05</a:t>
            </a:r>
          </a:p>
          <a:p>
            <a:r>
              <a:rPr lang="en-US" dirty="0"/>
              <a:t>Step four: plan the shot. The Game Caddie gives you two planning tools depending on distance.</a:t>
            </a:r>
          </a:p>
          <a:p>
            <a:r>
              <a:rPr lang="en-US" dirty="0"/>
              <a:t>For shots longer than a hundred yards, use the W/I Shot Planner — it helps you decide how much to aim or work the ball, and the distance to your target. For shots of a hundred yards or less, you use the Approach Caddie, which calculates your called distance to the target. It also allows you to aim or work-the-ball if your called distance is at least 75 yards. You do not need to plan shots 20 yards or less from the pin.</a:t>
            </a:r>
          </a:p>
          <a:p>
            <a:r>
              <a:rPr lang="en-US" dirty="0"/>
              <a:t>So the tool matches the shot: long game uses the Shot Planner, short game uses the Approach Caddie.</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~0:45  •  Running total: ~14:50</a:t>
            </a:r>
          </a:p>
          <a:p>
            <a:r>
              <a:rPr lang="en-US" dirty="0"/>
              <a:t>Step five: select a club and take the shot. For your wood and iron shots, you'll use the Common Average W/I Chart to choose a club based on the player's average carry distances. For approach shots, you use the called distance or to-pin distance — if it's twenty yards or less.</a:t>
            </a:r>
          </a:p>
          <a:p>
            <a:r>
              <a:rPr lang="en-US" dirty="0"/>
              <a:t>Then the All-in-One Menu ties it all together: from there you select the club, roll the dice, enter the Play Result Number, and take the shot. You can also knock down shots, use sand points, and consult other planning tools from here.</a:t>
            </a:r>
          </a:p>
          <a:p>
            <a:r>
              <a:rPr lang="en-US" dirty="0"/>
              <a:t>The All-in-One menu is really the command center for executing each shot.</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~0:40  •  Running total: ~15:30</a:t>
            </a:r>
          </a:p>
          <a:p>
            <a:r>
              <a:rPr lang="en-US" dirty="0"/>
              <a:t>Step six: move the ball and record the shot. After the shot, the New Ball Location shows you where the ball carried to — that's the top red arrow on screen.</a:t>
            </a:r>
          </a:p>
          <a:p>
            <a:r>
              <a:rPr lang="en-US" dirty="0"/>
              <a:t>You then check the course terrain and enter the roll amount — the bottom red arrow — to account for how far it rolls. Finally, you record the shot by clicking the Update arrow — in blue at top — and select the new lie.</a:t>
            </a:r>
          </a:p>
          <a:p>
            <a:r>
              <a:rPr lang="en-US" dirty="0"/>
              <a:t>That tells the Game Caddie what it needs to know for your next shot, and it ties into what the APBA course board shows.</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~0:50  •  Running total: ~16:20</a:t>
            </a:r>
          </a:p>
          <a:p>
            <a:r>
              <a:rPr lang="en-US" dirty="0"/>
              <a:t>Step seven: putting. Once a player reaches the green, you use the Putting Caddie to figure out the putting distance — just enter the number of straight and diagonal squares from the ball to the pin and click Calc.</a:t>
            </a:r>
          </a:p>
          <a:p>
            <a:r>
              <a:rPr lang="en-US" dirty="0"/>
              <a:t>To putt, you select Go or Play Safe, click the Dice Roller, enter the Play Result Number from the player's card, and click Take Putt. Then click Record Putt – Next Up, and repeat until everyone has putted out.</a:t>
            </a:r>
          </a:p>
          <a:p>
            <a:r>
              <a:rPr lang="en-US" dirty="0"/>
              <a:t>One nice option: you can choose which putting boards to use — Original or Major Championship — back in the Configuration Settings. And when all players finish, click Xfer Putts to Scorecard.</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~0:40  •  Running total: ~17:00</a:t>
            </a:r>
          </a:p>
          <a:p>
            <a:r>
              <a:rPr lang="en-US" dirty="0"/>
              <a:t>Step eight, and the payoff: the scorecard. When Scorecard Autofill is turned on in the Game Configuration Settings, the Game Caddie keeps score for you automatically.</a:t>
            </a:r>
          </a:p>
          <a:p>
            <a:r>
              <a:rPr lang="en-US" dirty="0"/>
              <a:t>The scorecard shows scores, stats, and shot results for all players, broken down by hole, and you can run various scorecard tasks just by clicking a button. There's also a Tournament Tracker, so you can see how players are performing relative to par across multiple rounds.</a:t>
            </a:r>
          </a:p>
          <a:p>
            <a:r>
              <a:rPr lang="en-US" dirty="0"/>
              <a:t>This is where all that automation pays off — the record-keeping is simply done for you.</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~0:40  •  Running total: ~17:40</a:t>
            </a:r>
          </a:p>
          <a:p>
            <a:r>
              <a:rPr lang="en-US" dirty="0"/>
              <a:t>And that's the Game Caddie, start to finish. To recap: it makes APBA Golf easier, faster, and smarter by handling the math for you — you set up your round, load a hole, and let the Game Caddie do the calculating while you focus on the golf.</a:t>
            </a:r>
          </a:p>
          <a:p>
            <a:r>
              <a:rPr lang="en-US" dirty="0"/>
              <a:t>The best part: it's available for free from me, Scott Mohler — my email is right there on the slide — smohler9@gmail.com. </a:t>
            </a:r>
          </a:p>
          <a:p>
            <a:r>
              <a:rPr lang="en-US" dirty="0"/>
              <a:t>Thanks so much for your time — now “Grip it and Rip it!”</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~0:45  •  Running total: ~2:40</a:t>
            </a:r>
          </a:p>
          <a:p>
            <a:r>
              <a:rPr lang="en-US" dirty="0"/>
              <a:t>Before we dig into gameplay, let's make sure you've got everything you need to use the Game Caddie. There are four things.</a:t>
            </a:r>
          </a:p>
          <a:p>
            <a:r>
              <a:rPr lang="en-US" dirty="0"/>
              <a:t>First, Microsoft Excel — 2021 or later, installed locally on your PC. Second, the current APBA Golf Game itself; the current edition is copyright 2014, and the Game Caddie is built around it. Third, player cards for each APBA golfer you want to play. And fourth, the courses — whichever APBA courses you'd like to play.</a:t>
            </a:r>
          </a:p>
          <a:p>
            <a:r>
              <a:rPr lang="en-US" dirty="0"/>
              <a:t>If you've got those four things, you're ready. The Game Caddie doesn't require anything exotic — just the game you already own and a reasonably current copy of Excel.</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~0:40  •  Running total: ~3:25</a:t>
            </a:r>
          </a:p>
          <a:p>
            <a:r>
              <a:rPr lang="en-US" dirty="0"/>
              <a:t>The Game Caddie is flexible about who's at the table. You can play solo, on your own, or socially alongside up to three other golfers — so up to four players at a time, all in stroke-play format.</a:t>
            </a:r>
          </a:p>
          <a:p>
            <a:r>
              <a:rPr lang="en-US" dirty="0"/>
              <a:t>You've also got a choice in how you run it. You can use a single shared copy of the Game Caddie that the whole group works from together, or each player can run their own copy on their own machine.</a:t>
            </a:r>
          </a:p>
          <a:p>
            <a:r>
              <a:rPr lang="en-US" dirty="0"/>
              <a:t>Either way works, so pick whatever suits your group and your setup.</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~0:50  •  Running total: ~4:10</a:t>
            </a:r>
          </a:p>
          <a:p>
            <a:r>
              <a:rPr lang="en-US" dirty="0"/>
              <a:t>Let's look under the hood for a second. The Game Caddie is built from fifteen worksheets, or tabs, in all. Now, that might sound like a lot — but don't let it intimidate you. A single round usually only touches about four of them.</a:t>
            </a:r>
          </a:p>
          <a:p>
            <a:r>
              <a:rPr lang="en-US" dirty="0"/>
              <a:t>The four you'll live in are: the Caddie tab, where you plan and take your shots; the Conditions tab, where you set wind, course conditions, and the pin number; the Course tab, which holds the holes you'll be playing; and the Scorecard tab, which tracks your scores and round stats.</a:t>
            </a:r>
          </a:p>
          <a:p>
            <a:r>
              <a:rPr lang="en-US" dirty="0"/>
              <a:t>Understand what those four tabs do and you essentially know how to use the Game Caddie.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~0:50  •  Running total: ~5:00</a:t>
            </a:r>
          </a:p>
          <a:p>
            <a:r>
              <a:rPr lang="en-US" dirty="0"/>
              <a:t>The Game Caddie supports two modes of play. The first is the Basic Game — simple and quick. It mirrors the original 1960s APBA Golf Game, with fewer rules and fewer golfing obstacles to overcome, so it plays relatively fast.</a:t>
            </a:r>
          </a:p>
          <a:p>
            <a:r>
              <a:rPr lang="en-US" dirty="0"/>
              <a:t>The second is the Master Game — full-featured and strategic. It supports every feature of the current APBA Golf game, allows a lot of homebrew options, and gives you more strategy and more realism. The trade-off is that it takes a little longer to play.</a:t>
            </a:r>
          </a:p>
          <a:p>
            <a:r>
              <a:rPr lang="en-US" dirty="0"/>
              <a:t>Neither one is better — it just depends on whether you're after a quick round or the full, simulation experience.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~0:50  •  Running total: ~5:50</a:t>
            </a:r>
          </a:p>
          <a:p>
            <a:r>
              <a:rPr lang="en-US" dirty="0"/>
              <a:t>Here's a side-by-side of what each mode actually gives you. In Basic Game mode, you're using APBA's simplified rules, and a number of features are limited or turned off. The only player ratings that are required in the Basic Game are Average W and Average I. Things like aiming and working-the-ball are optional, and effects like wind, lie, and doglegs aren't in play.</a:t>
            </a:r>
          </a:p>
          <a:p>
            <a:r>
              <a:rPr lang="en-US" dirty="0"/>
              <a:t>Master Game mode, as shown on the right, allows you to use everything: full player ratings, wind effects, lie effects, dogleg effects, tree-clearance restrictions, the play-safe option, short-sided versus good-angle, and the complete hole and terrain notes. However, you always have the option to ignore or turn off some features.</a:t>
            </a:r>
          </a:p>
          <a:p>
            <a:r>
              <a:rPr lang="en-US" dirty="0"/>
              <a:t>You don't need to memorize this table — the takeaway is simply that the Basic Game mode keeps it lean, and Master Game mode gives you all the bells and whistles.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~0:40  •  Running total: ~6:30</a:t>
            </a:r>
          </a:p>
          <a:p>
            <a:r>
              <a:rPr lang="en-US" dirty="0"/>
              <a:t>A natural question: how long does a round take? For an experienced player running a single golfer, a Basic Game round comes in around fifty minutes, and a Master Game round is typically under seventy-five minutes.</a:t>
            </a:r>
          </a:p>
          <a:p>
            <a:r>
              <a:rPr lang="en-US" dirty="0"/>
              <a:t>Keep in mind those are baseline numbers — times go up as you add more golfers to the group, and on courses that impose more local rules and special features.</a:t>
            </a:r>
          </a:p>
          <a:p>
            <a:r>
              <a:rPr lang="en-US" dirty="0"/>
              <a:t>But as a rule of thumb, plan for roughly an hour, give or take, once you're comfortable with the tool.</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Estimated: ~0:35  •  Running total: ~7:10</a:t>
            </a:r>
          </a:p>
          <a:p>
            <a:r>
              <a:rPr lang="en-US" dirty="0"/>
              <a:t>Now let's get practical. Before your first tee shot, there are five easy setup steps.</a:t>
            </a:r>
          </a:p>
          <a:p>
            <a:r>
              <a:rPr lang="en-US" dirty="0"/>
              <a:t>One: import a course. Two: configure the Game Caddie settings. Three: set the day conditions and the pin number. Four: enter the player ratings. And five: select your optional clubs.</a:t>
            </a:r>
          </a:p>
          <a:p>
            <a:r>
              <a:rPr lang="en-US" dirty="0"/>
              <a:t>That's the entire setup sequence. In the next part of the presentation I'll walk through each of these on screen, one at a time, so you can get a sense of where to click and what to enter.</a:t>
            </a:r>
          </a:p>
          <a:p>
            <a:r>
              <a:rPr lang="en-US" dirty="0"/>
              <a:t>But first, let’s take a high-level look at how you play.</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008795"/>
      </p:ext>
    </p:extLst>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5631"/>
        </a:solidFill>
        <a:effectLst/>
      </p:bgPr>
    </p:bg>
    <p:spTree>
      <p:nvGrpSpPr>
        <p:cNvPr id="1" name=""/>
        <p:cNvGrpSpPr/>
        <p:nvPr/>
      </p:nvGrpSpPr>
      <p:grpSpPr>
        <a:xfrm>
          <a:off x="0" y="0"/>
          <a:ext cx="0" cy="0"/>
          <a:chOff x="0" y="0"/>
          <a:chExt cx="0" cy="0"/>
        </a:xfrm>
      </p:grpSpPr>
      <p:pic>
        <p:nvPicPr>
          <p:cNvPr id="2" name="Image 0" descr="/agent/turn1/workspace/images/image-639b0114aa80fbe319bac142aa92329d.jpg"/>
          <p:cNvPicPr>
            <a:picLocks noChangeAspect="1"/>
          </p:cNvPicPr>
          <p:nvPr/>
        </p:nvPicPr>
        <p:blipFill>
          <a:blip r:embed="rId3"/>
          <a:srcRect l="17407" r="17407"/>
          <a:stretch/>
        </p:blipFill>
        <p:spPr>
          <a:xfrm>
            <a:off x="4114800" y="0"/>
            <a:ext cx="5029200" cy="5143500"/>
          </a:xfrm>
          <a:prstGeom prst="rect">
            <a:avLst/>
          </a:prstGeom>
        </p:spPr>
      </p:pic>
      <p:sp>
        <p:nvSpPr>
          <p:cNvPr id="3" name="Shape 0"/>
          <p:cNvSpPr/>
          <p:nvPr/>
        </p:nvSpPr>
        <p:spPr>
          <a:xfrm>
            <a:off x="0" y="0"/>
            <a:ext cx="4114800" cy="5143500"/>
          </a:xfrm>
          <a:prstGeom prst="rect">
            <a:avLst/>
          </a:prstGeom>
          <a:solidFill>
            <a:srgbClr val="1E5631"/>
          </a:solidFill>
          <a:ln/>
        </p:spPr>
        <p:txBody>
          <a:bodyPr/>
          <a:lstStyle/>
          <a:p>
            <a:endParaRPr lang="en-US"/>
          </a:p>
        </p:txBody>
      </p:sp>
      <p:sp>
        <p:nvSpPr>
          <p:cNvPr id="4" name="Text 1"/>
          <p:cNvSpPr/>
          <p:nvPr/>
        </p:nvSpPr>
        <p:spPr>
          <a:xfrm>
            <a:off x="662940" y="937260"/>
            <a:ext cx="2971800" cy="365760"/>
          </a:xfrm>
          <a:prstGeom prst="rect">
            <a:avLst/>
          </a:prstGeom>
          <a:noFill/>
          <a:ln/>
        </p:spPr>
        <p:txBody>
          <a:bodyPr wrap="square" lIns="0" tIns="0" rIns="0" bIns="0" rtlCol="0" anchor="ctr"/>
          <a:lstStyle/>
          <a:p>
            <a:pPr marL="0" indent="0" algn="l">
              <a:buNone/>
            </a:pPr>
            <a:r>
              <a:rPr lang="en-US" sz="1100" b="1" kern="0" spc="300" dirty="0">
                <a:solidFill>
                  <a:srgbClr val="D8B24A"/>
                </a:solidFill>
                <a:latin typeface="Calibri" pitchFamily="34" charset="0"/>
                <a:ea typeface="Calibri" pitchFamily="34" charset="-122"/>
                <a:cs typeface="Calibri" pitchFamily="34" charset="-120"/>
              </a:rPr>
              <a:t>AN OVERVIEW &amp; WALKTHROUGH</a:t>
            </a:r>
            <a:endParaRPr lang="en-US" sz="1100" dirty="0"/>
          </a:p>
        </p:txBody>
      </p:sp>
      <p:sp>
        <p:nvSpPr>
          <p:cNvPr id="5" name="Text 2"/>
          <p:cNvSpPr/>
          <p:nvPr/>
        </p:nvSpPr>
        <p:spPr>
          <a:xfrm>
            <a:off x="502920" y="1645920"/>
            <a:ext cx="3474720" cy="1097280"/>
          </a:xfrm>
          <a:prstGeom prst="rect">
            <a:avLst/>
          </a:prstGeom>
          <a:noFill/>
          <a:ln/>
        </p:spPr>
        <p:txBody>
          <a:bodyPr wrap="square" lIns="0" tIns="0" rIns="0" bIns="0" rtlCol="0" anchor="ctr"/>
          <a:lstStyle/>
          <a:p>
            <a:pPr marL="0" indent="0" algn="l">
              <a:buNone/>
            </a:pPr>
            <a:r>
              <a:rPr lang="en-US" sz="2800" b="1" dirty="0">
                <a:solidFill>
                  <a:srgbClr val="F4EEDD"/>
                </a:solidFill>
                <a:latin typeface="Georgia" pitchFamily="34" charset="0"/>
                <a:ea typeface="Georgia" pitchFamily="34" charset="-122"/>
                <a:cs typeface="Georgia" pitchFamily="34" charset="-120"/>
              </a:rPr>
              <a:t>The Game Caddie</a:t>
            </a:r>
            <a:endParaRPr lang="en-US" sz="2800" dirty="0"/>
          </a:p>
        </p:txBody>
      </p:sp>
      <p:sp>
        <p:nvSpPr>
          <p:cNvPr id="6" name="Text 3"/>
          <p:cNvSpPr/>
          <p:nvPr/>
        </p:nvSpPr>
        <p:spPr>
          <a:xfrm>
            <a:off x="548640" y="2880360"/>
            <a:ext cx="3200400" cy="914400"/>
          </a:xfrm>
          <a:prstGeom prst="rect">
            <a:avLst/>
          </a:prstGeom>
          <a:noFill/>
          <a:ln/>
        </p:spPr>
        <p:txBody>
          <a:bodyPr wrap="square" lIns="0" tIns="0" rIns="0" bIns="0" rtlCol="0" anchor="ctr"/>
          <a:lstStyle/>
          <a:p>
            <a:pPr marL="0" indent="0" algn="l">
              <a:buNone/>
            </a:pPr>
            <a:r>
              <a:rPr lang="en-US" sz="1500" dirty="0">
                <a:solidFill>
                  <a:srgbClr val="EFE7CF"/>
                </a:solidFill>
                <a:latin typeface="Calibri" pitchFamily="34" charset="0"/>
                <a:ea typeface="Calibri" pitchFamily="34" charset="-122"/>
                <a:cs typeface="Calibri" pitchFamily="34" charset="-120"/>
              </a:rPr>
              <a:t>Play smarter, faster, and have more fun.</a:t>
            </a:r>
            <a:endParaRPr lang="en-US" sz="1500" dirty="0"/>
          </a:p>
        </p:txBody>
      </p:sp>
      <p:sp>
        <p:nvSpPr>
          <p:cNvPr id="7" name="Text 4"/>
          <p:cNvSpPr/>
          <p:nvPr/>
        </p:nvSpPr>
        <p:spPr>
          <a:xfrm>
            <a:off x="548640" y="4434840"/>
            <a:ext cx="3291840" cy="365760"/>
          </a:xfrm>
          <a:prstGeom prst="rect">
            <a:avLst/>
          </a:prstGeom>
          <a:noFill/>
          <a:ln/>
        </p:spPr>
        <p:txBody>
          <a:bodyPr wrap="square" lIns="0" tIns="0" rIns="0" bIns="0" rtlCol="0" anchor="ctr"/>
          <a:lstStyle/>
          <a:p>
            <a:pPr marL="0" indent="0" algn="l">
              <a:buNone/>
            </a:pPr>
            <a:r>
              <a:rPr lang="en-US" sz="1200" i="1" dirty="0">
                <a:solidFill>
                  <a:srgbClr val="D8B24A"/>
                </a:solidFill>
                <a:latin typeface="Calibri" pitchFamily="34" charset="0"/>
                <a:ea typeface="Calibri" pitchFamily="34" charset="-122"/>
                <a:cs typeface="Calibri" pitchFamily="34" charset="-120"/>
              </a:rPr>
              <a:t>An Excel utility for getting the most out of APBA Golf</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4EEDD"/>
        </a:solidFill>
        <a:effectLst/>
      </p:bgPr>
    </p:bg>
    <p:spTree>
      <p:nvGrpSpPr>
        <p:cNvPr id="1" name=""/>
        <p:cNvGrpSpPr/>
        <p:nvPr/>
      </p:nvGrpSpPr>
      <p:grpSpPr>
        <a:xfrm>
          <a:off x="0" y="0"/>
          <a:ext cx="0" cy="0"/>
          <a:chOff x="0" y="0"/>
          <a:chExt cx="0" cy="0"/>
        </a:xfrm>
      </p:grpSpPr>
      <p:pic>
        <p:nvPicPr>
          <p:cNvPr id="2" name="Image 0" descr="/agent/turn1/workspace/images/image-c514565e93e1ea24123b48c6cf4e4189.jpg"/>
          <p:cNvPicPr>
            <a:picLocks noChangeAspect="1"/>
          </p:cNvPicPr>
          <p:nvPr/>
        </p:nvPicPr>
        <p:blipFill>
          <a:blip r:embed="rId3"/>
          <a:srcRect l="30741" r="30741"/>
          <a:stretch/>
        </p:blipFill>
        <p:spPr>
          <a:xfrm>
            <a:off x="6172200" y="0"/>
            <a:ext cx="2971800" cy="5143500"/>
          </a:xfrm>
          <a:prstGeom prst="rect">
            <a:avLst/>
          </a:prstGeom>
        </p:spPr>
      </p:pic>
      <p:sp>
        <p:nvSpPr>
          <p:cNvPr id="3" name="Text 0"/>
          <p:cNvSpPr/>
          <p:nvPr/>
        </p:nvSpPr>
        <p:spPr>
          <a:xfrm>
            <a:off x="548640" y="384048"/>
            <a:ext cx="5303520"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ea typeface="Georgia" pitchFamily="34" charset="-122"/>
                <a:cs typeface="Georgia" pitchFamily="34" charset="-120"/>
              </a:rPr>
              <a:t>Playing a hole</a:t>
            </a:r>
            <a:endParaRPr lang="en-US" sz="3000" dirty="0"/>
          </a:p>
        </p:txBody>
      </p:sp>
      <p:sp>
        <p:nvSpPr>
          <p:cNvPr id="4" name="Shape 1"/>
          <p:cNvSpPr/>
          <p:nvPr/>
        </p:nvSpPr>
        <p:spPr>
          <a:xfrm>
            <a:off x="548640" y="1234440"/>
            <a:ext cx="420624" cy="420624"/>
          </a:xfrm>
          <a:prstGeom prst="ellipse">
            <a:avLst/>
          </a:prstGeom>
          <a:solidFill>
            <a:srgbClr val="BE9433"/>
          </a:solidFill>
          <a:ln/>
        </p:spPr>
        <p:txBody>
          <a:bodyPr/>
          <a:lstStyle/>
          <a:p>
            <a:endParaRPr lang="en-US"/>
          </a:p>
        </p:txBody>
      </p:sp>
      <p:sp>
        <p:nvSpPr>
          <p:cNvPr id="5" name="Text 2"/>
          <p:cNvSpPr/>
          <p:nvPr/>
        </p:nvSpPr>
        <p:spPr>
          <a:xfrm>
            <a:off x="548640" y="123444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1</a:t>
            </a:r>
            <a:endParaRPr lang="en-US" sz="1700" dirty="0"/>
          </a:p>
        </p:txBody>
      </p:sp>
      <p:sp>
        <p:nvSpPr>
          <p:cNvPr id="6" name="Text 3"/>
          <p:cNvSpPr/>
          <p:nvPr/>
        </p:nvSpPr>
        <p:spPr>
          <a:xfrm>
            <a:off x="1078992" y="1179576"/>
            <a:ext cx="1920240" cy="713232"/>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Load a hole</a:t>
            </a:r>
            <a:endParaRPr lang="en-US" sz="1300" dirty="0"/>
          </a:p>
        </p:txBody>
      </p:sp>
      <p:sp>
        <p:nvSpPr>
          <p:cNvPr id="7" name="Shape 4"/>
          <p:cNvSpPr/>
          <p:nvPr/>
        </p:nvSpPr>
        <p:spPr>
          <a:xfrm>
            <a:off x="548640" y="2075688"/>
            <a:ext cx="420624" cy="420624"/>
          </a:xfrm>
          <a:prstGeom prst="ellipse">
            <a:avLst/>
          </a:prstGeom>
          <a:solidFill>
            <a:srgbClr val="BE9433"/>
          </a:solidFill>
          <a:ln/>
        </p:spPr>
        <p:txBody>
          <a:bodyPr/>
          <a:lstStyle/>
          <a:p>
            <a:endParaRPr lang="en-US"/>
          </a:p>
        </p:txBody>
      </p:sp>
      <p:sp>
        <p:nvSpPr>
          <p:cNvPr id="8" name="Text 5"/>
          <p:cNvSpPr/>
          <p:nvPr/>
        </p:nvSpPr>
        <p:spPr>
          <a:xfrm>
            <a:off x="548640" y="2075688"/>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Text 6"/>
          <p:cNvSpPr/>
          <p:nvPr/>
        </p:nvSpPr>
        <p:spPr>
          <a:xfrm>
            <a:off x="1078992" y="2020824"/>
            <a:ext cx="1920240" cy="713232"/>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Observe or enter any wind conditions</a:t>
            </a:r>
            <a:endParaRPr lang="en-US" sz="1300" dirty="0"/>
          </a:p>
        </p:txBody>
      </p:sp>
      <p:sp>
        <p:nvSpPr>
          <p:cNvPr id="10" name="Shape 7"/>
          <p:cNvSpPr/>
          <p:nvPr/>
        </p:nvSpPr>
        <p:spPr>
          <a:xfrm>
            <a:off x="548640" y="2916936"/>
            <a:ext cx="420624" cy="420624"/>
          </a:xfrm>
          <a:prstGeom prst="ellipse">
            <a:avLst/>
          </a:prstGeom>
          <a:solidFill>
            <a:srgbClr val="BE9433"/>
          </a:solidFill>
          <a:ln/>
        </p:spPr>
        <p:txBody>
          <a:bodyPr/>
          <a:lstStyle/>
          <a:p>
            <a:endParaRPr lang="en-US"/>
          </a:p>
        </p:txBody>
      </p:sp>
      <p:sp>
        <p:nvSpPr>
          <p:cNvPr id="11" name="Text 8"/>
          <p:cNvSpPr/>
          <p:nvPr/>
        </p:nvSpPr>
        <p:spPr>
          <a:xfrm>
            <a:off x="548640" y="2916936"/>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3</a:t>
            </a:r>
            <a:endParaRPr lang="en-US" sz="1700" dirty="0"/>
          </a:p>
        </p:txBody>
      </p:sp>
      <p:sp>
        <p:nvSpPr>
          <p:cNvPr id="12" name="Text 9"/>
          <p:cNvSpPr/>
          <p:nvPr/>
        </p:nvSpPr>
        <p:spPr>
          <a:xfrm>
            <a:off x="1078992" y="2862072"/>
            <a:ext cx="1920240" cy="713232"/>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Consult the hole notes</a:t>
            </a:r>
            <a:endParaRPr lang="en-US" sz="1300" dirty="0"/>
          </a:p>
        </p:txBody>
      </p:sp>
      <p:sp>
        <p:nvSpPr>
          <p:cNvPr id="13" name="Shape 10"/>
          <p:cNvSpPr/>
          <p:nvPr/>
        </p:nvSpPr>
        <p:spPr>
          <a:xfrm>
            <a:off x="548640" y="3758184"/>
            <a:ext cx="420624" cy="420624"/>
          </a:xfrm>
          <a:prstGeom prst="ellipse">
            <a:avLst/>
          </a:prstGeom>
          <a:solidFill>
            <a:srgbClr val="BE9433"/>
          </a:solidFill>
          <a:ln/>
        </p:spPr>
        <p:txBody>
          <a:bodyPr/>
          <a:lstStyle/>
          <a:p>
            <a:endParaRPr lang="en-US"/>
          </a:p>
        </p:txBody>
      </p:sp>
      <p:sp>
        <p:nvSpPr>
          <p:cNvPr id="14" name="Text 11"/>
          <p:cNvSpPr/>
          <p:nvPr/>
        </p:nvSpPr>
        <p:spPr>
          <a:xfrm>
            <a:off x="548640" y="3758184"/>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4</a:t>
            </a:r>
            <a:endParaRPr lang="en-US" sz="1700" dirty="0"/>
          </a:p>
        </p:txBody>
      </p:sp>
      <p:sp>
        <p:nvSpPr>
          <p:cNvPr id="15" name="Text 12"/>
          <p:cNvSpPr/>
          <p:nvPr/>
        </p:nvSpPr>
        <p:spPr>
          <a:xfrm>
            <a:off x="1078992" y="3703320"/>
            <a:ext cx="1920240" cy="713232"/>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Plan the shot</a:t>
            </a:r>
            <a:endParaRPr lang="en-US" sz="1300" dirty="0"/>
          </a:p>
        </p:txBody>
      </p:sp>
      <p:sp>
        <p:nvSpPr>
          <p:cNvPr id="16" name="Shape 13"/>
          <p:cNvSpPr/>
          <p:nvPr/>
        </p:nvSpPr>
        <p:spPr>
          <a:xfrm>
            <a:off x="3063240" y="1234440"/>
            <a:ext cx="420624" cy="420624"/>
          </a:xfrm>
          <a:prstGeom prst="ellipse">
            <a:avLst/>
          </a:prstGeom>
          <a:solidFill>
            <a:srgbClr val="BE9433"/>
          </a:solidFill>
          <a:ln/>
        </p:spPr>
        <p:txBody>
          <a:bodyPr/>
          <a:lstStyle/>
          <a:p>
            <a:endParaRPr lang="en-US"/>
          </a:p>
        </p:txBody>
      </p:sp>
      <p:sp>
        <p:nvSpPr>
          <p:cNvPr id="17" name="Text 14"/>
          <p:cNvSpPr/>
          <p:nvPr/>
        </p:nvSpPr>
        <p:spPr>
          <a:xfrm>
            <a:off x="3063240" y="123444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5</a:t>
            </a:r>
            <a:endParaRPr lang="en-US" sz="1700" dirty="0"/>
          </a:p>
        </p:txBody>
      </p:sp>
      <p:sp>
        <p:nvSpPr>
          <p:cNvPr id="18" name="Text 15"/>
          <p:cNvSpPr/>
          <p:nvPr/>
        </p:nvSpPr>
        <p:spPr>
          <a:xfrm>
            <a:off x="3593592" y="1179576"/>
            <a:ext cx="1920240" cy="713232"/>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Select a club and take the shot</a:t>
            </a:r>
            <a:endParaRPr lang="en-US" sz="1300" dirty="0"/>
          </a:p>
        </p:txBody>
      </p:sp>
      <p:sp>
        <p:nvSpPr>
          <p:cNvPr id="19" name="Shape 16"/>
          <p:cNvSpPr/>
          <p:nvPr/>
        </p:nvSpPr>
        <p:spPr>
          <a:xfrm>
            <a:off x="3063240" y="2075688"/>
            <a:ext cx="420624" cy="420624"/>
          </a:xfrm>
          <a:prstGeom prst="ellipse">
            <a:avLst/>
          </a:prstGeom>
          <a:solidFill>
            <a:srgbClr val="BE9433"/>
          </a:solidFill>
          <a:ln/>
        </p:spPr>
        <p:txBody>
          <a:bodyPr/>
          <a:lstStyle/>
          <a:p>
            <a:endParaRPr lang="en-US"/>
          </a:p>
        </p:txBody>
      </p:sp>
      <p:sp>
        <p:nvSpPr>
          <p:cNvPr id="20" name="Text 17"/>
          <p:cNvSpPr/>
          <p:nvPr/>
        </p:nvSpPr>
        <p:spPr>
          <a:xfrm>
            <a:off x="3063240" y="2075688"/>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6</a:t>
            </a:r>
            <a:endParaRPr lang="en-US" sz="1700" dirty="0"/>
          </a:p>
        </p:txBody>
      </p:sp>
      <p:sp>
        <p:nvSpPr>
          <p:cNvPr id="21" name="Text 18"/>
          <p:cNvSpPr/>
          <p:nvPr/>
        </p:nvSpPr>
        <p:spPr>
          <a:xfrm>
            <a:off x="3593592" y="2020824"/>
            <a:ext cx="1920240" cy="713232"/>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Move the ball marker and record the shot</a:t>
            </a:r>
            <a:endParaRPr lang="en-US" sz="1300" dirty="0"/>
          </a:p>
        </p:txBody>
      </p:sp>
      <p:sp>
        <p:nvSpPr>
          <p:cNvPr id="22" name="Shape 19"/>
          <p:cNvSpPr/>
          <p:nvPr/>
        </p:nvSpPr>
        <p:spPr>
          <a:xfrm>
            <a:off x="3063240" y="2916936"/>
            <a:ext cx="420624" cy="420624"/>
          </a:xfrm>
          <a:prstGeom prst="ellipse">
            <a:avLst/>
          </a:prstGeom>
          <a:solidFill>
            <a:srgbClr val="BE9433"/>
          </a:solidFill>
          <a:ln/>
        </p:spPr>
        <p:txBody>
          <a:bodyPr/>
          <a:lstStyle/>
          <a:p>
            <a:endParaRPr lang="en-US"/>
          </a:p>
        </p:txBody>
      </p:sp>
      <p:sp>
        <p:nvSpPr>
          <p:cNvPr id="23" name="Text 20"/>
          <p:cNvSpPr/>
          <p:nvPr/>
        </p:nvSpPr>
        <p:spPr>
          <a:xfrm>
            <a:off x="3063240" y="2916936"/>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7</a:t>
            </a:r>
            <a:endParaRPr lang="en-US" sz="1700" dirty="0"/>
          </a:p>
        </p:txBody>
      </p:sp>
      <p:sp>
        <p:nvSpPr>
          <p:cNvPr id="24" name="Text 21"/>
          <p:cNvSpPr/>
          <p:nvPr/>
        </p:nvSpPr>
        <p:spPr>
          <a:xfrm>
            <a:off x="3593592" y="2862072"/>
            <a:ext cx="1920240" cy="713232"/>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Continue until all players putt out and record the hole</a:t>
            </a:r>
            <a:endParaRPr lang="en-US" sz="1300" dirty="0"/>
          </a:p>
        </p:txBody>
      </p:sp>
      <p:sp>
        <p:nvSpPr>
          <p:cNvPr id="25" name="Shape 22"/>
          <p:cNvSpPr/>
          <p:nvPr/>
        </p:nvSpPr>
        <p:spPr>
          <a:xfrm>
            <a:off x="3063240" y="3758184"/>
            <a:ext cx="420624" cy="420624"/>
          </a:xfrm>
          <a:prstGeom prst="ellipse">
            <a:avLst/>
          </a:prstGeom>
          <a:solidFill>
            <a:srgbClr val="BE9433"/>
          </a:solidFill>
          <a:ln/>
        </p:spPr>
        <p:txBody>
          <a:bodyPr/>
          <a:lstStyle/>
          <a:p>
            <a:endParaRPr lang="en-US"/>
          </a:p>
        </p:txBody>
      </p:sp>
      <p:sp>
        <p:nvSpPr>
          <p:cNvPr id="26" name="Text 23"/>
          <p:cNvSpPr/>
          <p:nvPr/>
        </p:nvSpPr>
        <p:spPr>
          <a:xfrm>
            <a:off x="3063240" y="3758184"/>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8</a:t>
            </a:r>
            <a:endParaRPr lang="en-US" sz="1700" dirty="0"/>
          </a:p>
        </p:txBody>
      </p:sp>
      <p:sp>
        <p:nvSpPr>
          <p:cNvPr id="27" name="Text 24"/>
          <p:cNvSpPr/>
          <p:nvPr/>
        </p:nvSpPr>
        <p:spPr>
          <a:xfrm>
            <a:off x="3593592" y="3703320"/>
            <a:ext cx="1920240" cy="713232"/>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View stats on the Scorecard</a:t>
            </a:r>
            <a:endParaRPr lang="en-US" sz="1300" dirty="0"/>
          </a:p>
        </p:txBody>
      </p:sp>
      <p:sp>
        <p:nvSpPr>
          <p:cNvPr id="28" name="Text 25"/>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29" name="Text 26"/>
          <p:cNvSpPr/>
          <p:nvPr/>
        </p:nvSpPr>
        <p:spPr>
          <a:xfrm>
            <a:off x="5532120" y="4828032"/>
            <a:ext cx="457200" cy="274320"/>
          </a:xfrm>
          <a:prstGeom prst="rect">
            <a:avLst/>
          </a:prstGeom>
          <a:noFill/>
          <a:ln/>
        </p:spPr>
        <p:txBody>
          <a:bodyPr wrap="square" lIns="0" tIns="0" rIns="0" bIns="0" rtlCol="0" anchor="ctr"/>
          <a:lstStyle/>
          <a:p>
            <a:pPr marL="0" indent="0" algn="r">
              <a:buNone/>
            </a:pPr>
            <a:r>
              <a:rPr lang="en-US" sz="900" dirty="0"/>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Tutorial Divider">
    <p:bg>
      <p:bgPr>
        <a:solidFill>
          <a:srgbClr val="1E5631"/>
        </a:solidFill>
        <a:effectLst/>
      </p:bgPr>
    </p:bg>
    <p:spTree>
      <p:nvGrpSpPr>
        <p:cNvPr id="1" name=""/>
        <p:cNvGrpSpPr/>
        <p:nvPr/>
      </p:nvGrpSpPr>
      <p:grpSpPr>
        <a:xfrm>
          <a:off x="0" y="0"/>
          <a:ext cx="0" cy="0"/>
          <a:chOff x="0" y="0"/>
          <a:chExt cx="0" cy="0"/>
        </a:xfrm>
      </p:grpSpPr>
      <p:sp>
        <p:nvSpPr>
          <p:cNvPr id="2" name="Eyebrow"/>
          <p:cNvSpPr/>
          <p:nvPr/>
        </p:nvSpPr>
        <p:spPr>
          <a:xfrm>
            <a:off x="548640" y="535334"/>
            <a:ext cx="4000000" cy="365760"/>
          </a:xfrm>
          <a:prstGeom prst="rect">
            <a:avLst/>
          </a:prstGeom>
          <a:noFill/>
          <a:ln/>
        </p:spPr>
        <p:txBody>
          <a:bodyPr wrap="square" lIns="0" tIns="0" rIns="0" bIns="0" rtlCol="0" anchor="ctr"/>
          <a:lstStyle/>
          <a:p>
            <a:pPr marL="0" indent="0" algn="l">
              <a:buNone/>
            </a:pPr>
            <a:r>
              <a:rPr lang="en-US" sz="1400" b="1" kern="0" spc="400" dirty="0">
                <a:solidFill>
                  <a:srgbClr val="D8B24A"/>
                </a:solidFill>
                <a:latin typeface="Calibri" pitchFamily="34" charset="0"/>
                <a:ea typeface="Calibri" pitchFamily="34" charset="-122"/>
                <a:cs typeface="Calibri" pitchFamily="34" charset="-120"/>
              </a:rPr>
              <a:t>A STEP-BY-STEP WALKTHROUGH</a:t>
            </a:r>
            <a:endParaRPr lang="en-US" sz="1400" dirty="0"/>
          </a:p>
        </p:txBody>
      </p:sp>
      <p:sp>
        <p:nvSpPr>
          <p:cNvPr id="3" name="DTitle"/>
          <p:cNvSpPr/>
          <p:nvPr/>
        </p:nvSpPr>
        <p:spPr>
          <a:xfrm>
            <a:off x="548640" y="769767"/>
            <a:ext cx="7172141" cy="750725"/>
          </a:xfrm>
          <a:prstGeom prst="rect">
            <a:avLst/>
          </a:prstGeom>
          <a:noFill/>
          <a:ln/>
        </p:spPr>
        <p:txBody>
          <a:bodyPr wrap="square" lIns="0" tIns="0" rIns="0" bIns="0" rtlCol="0" anchor="ctr"/>
          <a:lstStyle/>
          <a:p>
            <a:pPr marL="0" indent="0" algn="l">
              <a:buNone/>
            </a:pPr>
            <a:r>
              <a:rPr lang="en-US" sz="3600" b="1" dirty="0">
                <a:solidFill>
                  <a:srgbClr val="F4EEDD"/>
                </a:solidFill>
                <a:latin typeface="Georgia" pitchFamily="34" charset="0"/>
                <a:ea typeface="Georgia" pitchFamily="34" charset="-122"/>
                <a:cs typeface="Georgia" pitchFamily="34" charset="-120"/>
              </a:rPr>
              <a:t>How the Game Caddie Works</a:t>
            </a:r>
            <a:endParaRPr lang="en-US" sz="3600" dirty="0"/>
          </a:p>
        </p:txBody>
      </p:sp>
      <p:sp>
        <p:nvSpPr>
          <p:cNvPr id="4" name="DSub"/>
          <p:cNvSpPr/>
          <p:nvPr/>
        </p:nvSpPr>
        <p:spPr>
          <a:xfrm>
            <a:off x="548640" y="3383280"/>
            <a:ext cx="4500000" cy="640080"/>
          </a:xfrm>
          <a:prstGeom prst="rect">
            <a:avLst/>
          </a:prstGeom>
          <a:noFill/>
          <a:ln/>
        </p:spPr>
        <p:txBody>
          <a:bodyPr wrap="square" lIns="0" tIns="0" rIns="0" bIns="0" rtlCol="0" anchor="t"/>
          <a:lstStyle/>
          <a:p>
            <a:pPr marL="0" indent="0" algn="l">
              <a:buNone/>
            </a:pPr>
            <a:endParaRPr lang="en-US" sz="1400" dirty="0"/>
          </a:p>
        </p:txBody>
      </p:sp>
      <p:pic>
        <p:nvPicPr>
          <p:cNvPr id="5" name="Screenshot"/>
          <p:cNvPicPr>
            <a:picLocks noChangeAspect="1"/>
          </p:cNvPicPr>
          <p:nvPr/>
        </p:nvPicPr>
        <p:blipFill>
          <a:blip r:embed="rId3"/>
          <a:srcRect/>
          <a:stretch/>
        </p:blipFill>
        <p:spPr>
          <a:xfrm>
            <a:off x="1874881" y="1651819"/>
            <a:ext cx="5845900" cy="3137197"/>
          </a:xfrm>
          <a:prstGeom prst="rect">
            <a:avLst/>
          </a:prstGeom>
          <a:ln w="12700">
            <a:solidFill>
              <a:srgbClr val="BE9433"/>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Tutorial 1">
    <p:bg>
      <p:bgPr>
        <a:solidFill>
          <a:srgbClr val="F4EEDD"/>
        </a:solidFill>
        <a:effectLst/>
      </p:bgPr>
    </p:bg>
    <p:spTree>
      <p:nvGrpSpPr>
        <p:cNvPr id="1" name=""/>
        <p:cNvGrpSpPr/>
        <p:nvPr/>
      </p:nvGrpSpPr>
      <p:grpSpPr>
        <a:xfrm>
          <a:off x="0" y="0"/>
          <a:ext cx="0" cy="0"/>
          <a:chOff x="0" y="0"/>
          <a:chExt cx="0" cy="0"/>
        </a:xfrm>
      </p:grpSpPr>
      <p:sp>
        <p:nvSpPr>
          <p:cNvPr id="2" name="Title"/>
          <p:cNvSpPr/>
          <p:nvPr/>
        </p:nvSpPr>
        <p:spPr>
          <a:xfrm>
            <a:off x="548640" y="384048"/>
            <a:ext cx="5303520"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Setup: Import a course</a:t>
            </a:r>
            <a:endParaRPr lang="en-US" sz="3000" dirty="0"/>
          </a:p>
        </p:txBody>
      </p:sp>
      <p:sp>
        <p:nvSpPr>
          <p:cNvPr id="4" name="Number"/>
          <p:cNvSpPr/>
          <p:nvPr/>
        </p:nvSpPr>
        <p:spPr>
          <a:xfrm>
            <a:off x="548640" y="15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1</a:t>
            </a:r>
            <a:endParaRPr lang="en-US" sz="1700" dirty="0"/>
          </a:p>
        </p:txBody>
      </p:sp>
      <p:sp>
        <p:nvSpPr>
          <p:cNvPr id="5" name="StepTitle"/>
          <p:cNvSpPr/>
          <p:nvPr/>
        </p:nvSpPr>
        <p:spPr>
          <a:xfrm>
            <a:off x="1115567" y="893094"/>
            <a:ext cx="3550000" cy="420624"/>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Import the course you want to play</a:t>
            </a:r>
            <a:endParaRPr lang="en-US" sz="1500" dirty="0"/>
          </a:p>
        </p:txBody>
      </p:sp>
      <p:sp>
        <p:nvSpPr>
          <p:cNvPr id="6" name="Detail"/>
          <p:cNvSpPr/>
          <p:nvPr/>
        </p:nvSpPr>
        <p:spPr>
          <a:xfrm>
            <a:off x="1115567" y="1268614"/>
            <a:ext cx="4571999" cy="323032"/>
          </a:xfrm>
          <a:prstGeom prst="rect">
            <a:avLst/>
          </a:prstGeom>
          <a:noFill/>
          <a:ln/>
        </p:spPr>
        <p:txBody>
          <a:bodyPr wrap="square" lIns="0" tIns="0" rIns="0" bIns="0" rtlCol="0" anchor="t"/>
          <a:lstStyle/>
          <a:p>
            <a:r>
              <a:rPr lang="en-US" sz="1150" dirty="0">
                <a:solidFill>
                  <a:srgbClr val="2C3327"/>
                </a:solidFill>
                <a:latin typeface="Calibri" pitchFamily="34" charset="0"/>
                <a:ea typeface="Calibri" pitchFamily="34" charset="-122"/>
                <a:cs typeface="Calibri" pitchFamily="34" charset="-120"/>
              </a:rPr>
              <a:t>From any Course tab, click </a:t>
            </a:r>
            <a:r>
              <a:rPr lang="en-US" sz="1150" b="1" dirty="0">
                <a:solidFill>
                  <a:srgbClr val="2C3327"/>
                </a:solidFill>
                <a:latin typeface="Calibri" pitchFamily="34" charset="0"/>
                <a:ea typeface="Calibri" pitchFamily="34" charset="-122"/>
                <a:cs typeface="Calibri" pitchFamily="34" charset="-120"/>
              </a:rPr>
              <a:t>Import Course </a:t>
            </a:r>
            <a:r>
              <a:rPr lang="en-US" sz="1150" dirty="0">
                <a:solidFill>
                  <a:srgbClr val="2C3327"/>
                </a:solidFill>
                <a:latin typeface="Calibri" pitchFamily="34" charset="0"/>
                <a:ea typeface="Calibri" pitchFamily="34" charset="-122"/>
                <a:cs typeface="Calibri" pitchFamily="34" charset="-120"/>
              </a:rPr>
              <a:t>and select a course you own.</a:t>
            </a:r>
            <a:endParaRPr lang="en-US" sz="1150" dirty="0"/>
          </a:p>
        </p:txBody>
      </p:sp>
      <p:sp>
        <p:nvSpPr>
          <p:cNvPr id="8" name="Numbe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10" name="Detail"/>
          <p:cNvSpPr/>
          <p:nvPr/>
        </p:nvSpPr>
        <p:spPr>
          <a:xfrm>
            <a:off x="1115568" y="3505000"/>
            <a:ext cx="3550000" cy="1000000"/>
          </a:xfrm>
          <a:prstGeom prst="rect">
            <a:avLst/>
          </a:prstGeom>
          <a:noFill/>
          <a:ln/>
        </p:spPr>
        <p:txBody>
          <a:bodyPr wrap="square" lIns="0" tIns="0" rIns="0" bIns="0" rtlCol="0" anchor="t"/>
          <a:lstStyle/>
          <a:p>
            <a:pPr marL="0" indent="0" algn="l">
              <a:buNone/>
            </a:pPr>
            <a:endParaRPr lang="en-US" sz="1150" dirty="0"/>
          </a:p>
        </p:txBody>
      </p:sp>
      <p:pic>
        <p:nvPicPr>
          <p:cNvPr id="11" name="Screenshot"/>
          <p:cNvPicPr>
            <a:picLocks noChangeAspect="1"/>
          </p:cNvPicPr>
          <p:nvPr/>
        </p:nvPicPr>
        <p:blipFill>
          <a:blip r:embed="rId3"/>
          <a:srcRect/>
          <a:stretch/>
        </p:blipFill>
        <p:spPr>
          <a:xfrm>
            <a:off x="1467246" y="1558204"/>
            <a:ext cx="6084803" cy="3269827"/>
          </a:xfrm>
          <a:prstGeom prst="rect">
            <a:avLst/>
          </a:prstGeom>
          <a:ln w="12700">
            <a:solidFill>
              <a:srgbClr val="BE9433"/>
            </a:solidFill>
          </a:ln>
        </p:spPr>
      </p:pic>
      <p:sp>
        <p:nvSpPr>
          <p:cNvPr id="12" name="Foote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p:cNvSpPr/>
          <p:nvPr/>
        </p:nvSpPr>
        <p:spPr>
          <a:xfrm>
            <a:off x="8261160" y="4828032"/>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12</a:t>
            </a:r>
            <a:endParaRPr lang="en-US" sz="900" dirty="0"/>
          </a:p>
        </p:txBody>
      </p:sp>
      <p:sp>
        <p:nvSpPr>
          <p:cNvPr id="15" name="Shape 1">
            <a:extLst>
              <a:ext uri="{FF2B5EF4-FFF2-40B4-BE49-F238E27FC236}">
                <a16:creationId xmlns:a16="http://schemas.microsoft.com/office/drawing/2014/main" id="{A908A843-F333-13AB-7B57-E30AD2A5DCF1}"/>
              </a:ext>
            </a:extLst>
          </p:cNvPr>
          <p:cNvSpPr/>
          <p:nvPr/>
        </p:nvSpPr>
        <p:spPr>
          <a:xfrm>
            <a:off x="548640" y="995735"/>
            <a:ext cx="420624" cy="420624"/>
          </a:xfrm>
          <a:prstGeom prst="ellipse">
            <a:avLst/>
          </a:prstGeom>
          <a:solidFill>
            <a:srgbClr val="BE9433"/>
          </a:solidFill>
          <a:ln/>
        </p:spPr>
        <p:txBody>
          <a:bodyPr anchor="ctr"/>
          <a:lstStyle/>
          <a:p>
            <a:pPr algn="just"/>
            <a:r>
              <a:rPr lang="en-US" sz="1700" b="1" dirty="0">
                <a:solidFill>
                  <a:schemeClr val="bg1"/>
                </a:solidFill>
                <a:latin typeface="Georgia" panose="02040502050405020303" pitchFamily="18" charset="0"/>
              </a:rPr>
              <a:t>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7D1A0209-A257-06C3-557B-F4A2B26DCB22}"/>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9681C90F-D632-012D-40F3-893DF3558B60}"/>
              </a:ext>
            </a:extLst>
          </p:cNvPr>
          <p:cNvSpPr/>
          <p:nvPr/>
        </p:nvSpPr>
        <p:spPr>
          <a:xfrm>
            <a:off x="548640" y="384048"/>
            <a:ext cx="7002534"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Setup: Configure the game settings</a:t>
            </a:r>
            <a:endParaRPr lang="en-US" sz="3000" dirty="0"/>
          </a:p>
        </p:txBody>
      </p:sp>
      <p:sp>
        <p:nvSpPr>
          <p:cNvPr id="3" name="Circle">
            <a:extLst>
              <a:ext uri="{FF2B5EF4-FFF2-40B4-BE49-F238E27FC236}">
                <a16:creationId xmlns:a16="http://schemas.microsoft.com/office/drawing/2014/main" id="{208532ED-F469-F81D-ADDF-77DE007938E9}"/>
              </a:ext>
            </a:extLst>
          </p:cNvPr>
          <p:cNvSpPr/>
          <p:nvPr/>
        </p:nvSpPr>
        <p:spPr>
          <a:xfrm>
            <a:off x="548640" y="1020044"/>
            <a:ext cx="420624" cy="420624"/>
          </a:xfrm>
          <a:prstGeom prst="ellipse">
            <a:avLst/>
          </a:prstGeom>
          <a:solidFill>
            <a:srgbClr val="BE9433"/>
          </a:solidFill>
          <a:ln/>
        </p:spPr>
        <p:txBody>
          <a:bodyPr/>
          <a:lstStyle/>
          <a:p>
            <a:endParaRPr lang="en-US"/>
          </a:p>
        </p:txBody>
      </p:sp>
      <p:sp>
        <p:nvSpPr>
          <p:cNvPr id="4" name="Number">
            <a:extLst>
              <a:ext uri="{FF2B5EF4-FFF2-40B4-BE49-F238E27FC236}">
                <a16:creationId xmlns:a16="http://schemas.microsoft.com/office/drawing/2014/main" id="{487EE288-76D9-A31F-A8FC-ABEAAABA5D63}"/>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rPr>
              <a:t>2</a:t>
            </a:r>
            <a:endParaRPr lang="en-US" sz="1700" dirty="0"/>
          </a:p>
        </p:txBody>
      </p:sp>
      <p:sp>
        <p:nvSpPr>
          <p:cNvPr id="5" name="StepTitle">
            <a:extLst>
              <a:ext uri="{FF2B5EF4-FFF2-40B4-BE49-F238E27FC236}">
                <a16:creationId xmlns:a16="http://schemas.microsoft.com/office/drawing/2014/main" id="{5C0FA875-136D-8006-1FCB-CDE831374DFA}"/>
              </a:ext>
            </a:extLst>
          </p:cNvPr>
          <p:cNvSpPr/>
          <p:nvPr/>
        </p:nvSpPr>
        <p:spPr>
          <a:xfrm>
            <a:off x="1115568" y="941124"/>
            <a:ext cx="3550000"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Select game and display preferences</a:t>
            </a:r>
            <a:endParaRPr lang="en-US" sz="1500" dirty="0"/>
          </a:p>
        </p:txBody>
      </p:sp>
      <p:sp>
        <p:nvSpPr>
          <p:cNvPr id="6" name="Detail">
            <a:extLst>
              <a:ext uri="{FF2B5EF4-FFF2-40B4-BE49-F238E27FC236}">
                <a16:creationId xmlns:a16="http://schemas.microsoft.com/office/drawing/2014/main" id="{C2E3EE55-EC5C-F9D7-0F47-3811FABD4EBA}"/>
              </a:ext>
            </a:extLst>
          </p:cNvPr>
          <p:cNvSpPr/>
          <p:nvPr/>
        </p:nvSpPr>
        <p:spPr>
          <a:xfrm>
            <a:off x="1115568" y="1230356"/>
            <a:ext cx="5594948" cy="277519"/>
          </a:xfrm>
          <a:prstGeom prst="rect">
            <a:avLst/>
          </a:prstGeom>
          <a:noFill/>
          <a:ln/>
        </p:spPr>
        <p:txBody>
          <a:bodyPr wrap="square" lIns="0" tIns="0" rIns="0" bIns="0" rtlCol="0" anchor="t"/>
          <a:lstStyle/>
          <a:p>
            <a:r>
              <a:rPr lang="en-US" sz="1150" dirty="0">
                <a:solidFill>
                  <a:srgbClr val="2C3327"/>
                </a:solidFill>
                <a:latin typeface="Calibri" pitchFamily="34" charset="0"/>
                <a:ea typeface="Calibri" pitchFamily="34" charset="-122"/>
                <a:cs typeface="Calibri" pitchFamily="34" charset="-120"/>
              </a:rPr>
              <a:t>From the Conditions tab, click </a:t>
            </a:r>
            <a:r>
              <a:rPr lang="en-US" sz="1150" b="1" dirty="0">
                <a:solidFill>
                  <a:srgbClr val="2C3327"/>
                </a:solidFill>
                <a:latin typeface="Calibri" pitchFamily="34" charset="0"/>
                <a:ea typeface="Calibri" pitchFamily="34" charset="-122"/>
                <a:cs typeface="Calibri" pitchFamily="34" charset="-120"/>
              </a:rPr>
              <a:t>Configuration Settings </a:t>
            </a:r>
            <a:r>
              <a:rPr lang="en-US" sz="1150" dirty="0">
                <a:solidFill>
                  <a:srgbClr val="2C3327"/>
                </a:solidFill>
                <a:latin typeface="Calibri" pitchFamily="34" charset="0"/>
                <a:ea typeface="Calibri" pitchFamily="34" charset="-122"/>
                <a:cs typeface="Calibri" pitchFamily="34" charset="-120"/>
              </a:rPr>
              <a:t>and choose from the available options.</a:t>
            </a:r>
            <a:endParaRPr lang="en-US" sz="1150" dirty="0"/>
          </a:p>
        </p:txBody>
      </p:sp>
      <p:sp>
        <p:nvSpPr>
          <p:cNvPr id="8" name="Number">
            <a:extLst>
              <a:ext uri="{FF2B5EF4-FFF2-40B4-BE49-F238E27FC236}">
                <a16:creationId xmlns:a16="http://schemas.microsoft.com/office/drawing/2014/main" id="{C66DE879-D836-68FD-C860-8FEC1EA17891}"/>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9A0AB4D0-94BA-EA1C-EEDD-8D3A4445B989}"/>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C88584FA-15FB-1653-20D0-FA098F847C23}"/>
              </a:ext>
            </a:extLst>
          </p:cNvPr>
          <p:cNvPicPr>
            <a:picLocks noChangeAspect="1"/>
          </p:cNvPicPr>
          <p:nvPr/>
        </p:nvPicPr>
        <p:blipFill>
          <a:blip r:embed="rId3"/>
          <a:srcRect/>
          <a:stretch/>
        </p:blipFill>
        <p:spPr>
          <a:xfrm>
            <a:off x="1489587" y="1516618"/>
            <a:ext cx="6135329" cy="3315264"/>
          </a:xfrm>
          <a:prstGeom prst="rect">
            <a:avLst/>
          </a:prstGeom>
          <a:ln w="12700">
            <a:solidFill>
              <a:srgbClr val="BE9433"/>
            </a:solidFill>
          </a:ln>
        </p:spPr>
      </p:pic>
      <p:sp>
        <p:nvSpPr>
          <p:cNvPr id="12" name="Footer">
            <a:extLst>
              <a:ext uri="{FF2B5EF4-FFF2-40B4-BE49-F238E27FC236}">
                <a16:creationId xmlns:a16="http://schemas.microsoft.com/office/drawing/2014/main" id="{0AFE9D39-562B-E4E2-CEDE-9E1B24D99E2D}"/>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D14B485C-34FA-5FBD-1CC7-4A5F4C7DA38A}"/>
              </a:ext>
            </a:extLst>
          </p:cNvPr>
          <p:cNvSpPr/>
          <p:nvPr/>
        </p:nvSpPr>
        <p:spPr>
          <a:xfrm>
            <a:off x="8229600" y="4889238"/>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13</a:t>
            </a:r>
            <a:endParaRPr lang="en-US" sz="900" dirty="0"/>
          </a:p>
        </p:txBody>
      </p:sp>
    </p:spTree>
    <p:extLst>
      <p:ext uri="{BB962C8B-B14F-4D97-AF65-F5344CB8AC3E}">
        <p14:creationId xmlns:p14="http://schemas.microsoft.com/office/powerpoint/2010/main" val="864389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2C0B302E-9F46-FAA5-DD69-9DC826DDB911}"/>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B025DAB9-9423-BE11-9F25-106894C6932D}"/>
              </a:ext>
            </a:extLst>
          </p:cNvPr>
          <p:cNvSpPr/>
          <p:nvPr/>
        </p:nvSpPr>
        <p:spPr>
          <a:xfrm>
            <a:off x="548640" y="384048"/>
            <a:ext cx="7479792"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Setup: Day conditions &amp; pin number</a:t>
            </a:r>
            <a:endParaRPr lang="en-US" sz="3000" dirty="0"/>
          </a:p>
        </p:txBody>
      </p:sp>
      <p:sp>
        <p:nvSpPr>
          <p:cNvPr id="3" name="Circle">
            <a:extLst>
              <a:ext uri="{FF2B5EF4-FFF2-40B4-BE49-F238E27FC236}">
                <a16:creationId xmlns:a16="http://schemas.microsoft.com/office/drawing/2014/main" id="{A5CAEADA-304C-459B-5B93-346E9908FD23}"/>
              </a:ext>
            </a:extLst>
          </p:cNvPr>
          <p:cNvSpPr/>
          <p:nvPr/>
        </p:nvSpPr>
        <p:spPr>
          <a:xfrm>
            <a:off x="548640" y="1020044"/>
            <a:ext cx="420624" cy="420624"/>
          </a:xfrm>
          <a:prstGeom prst="ellipse">
            <a:avLst/>
          </a:prstGeom>
          <a:solidFill>
            <a:srgbClr val="BE9433"/>
          </a:solidFill>
          <a:ln/>
        </p:spPr>
        <p:txBody>
          <a:bodyPr/>
          <a:lstStyle/>
          <a:p>
            <a:endParaRPr lang="en-US"/>
          </a:p>
        </p:txBody>
      </p:sp>
      <p:sp>
        <p:nvSpPr>
          <p:cNvPr id="4" name="Number">
            <a:extLst>
              <a:ext uri="{FF2B5EF4-FFF2-40B4-BE49-F238E27FC236}">
                <a16:creationId xmlns:a16="http://schemas.microsoft.com/office/drawing/2014/main" id="{0BE47240-07FC-0DED-1ACE-3A432B5B41C8}"/>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rPr>
              <a:t>3</a:t>
            </a:r>
            <a:endParaRPr lang="en-US" sz="1700" dirty="0"/>
          </a:p>
        </p:txBody>
      </p:sp>
      <p:sp>
        <p:nvSpPr>
          <p:cNvPr id="5" name="StepTitle">
            <a:extLst>
              <a:ext uri="{FF2B5EF4-FFF2-40B4-BE49-F238E27FC236}">
                <a16:creationId xmlns:a16="http://schemas.microsoft.com/office/drawing/2014/main" id="{C9C9DD25-21F6-99C1-5FF3-50D0518E3EEF}"/>
              </a:ext>
            </a:extLst>
          </p:cNvPr>
          <p:cNvSpPr/>
          <p:nvPr/>
        </p:nvSpPr>
        <p:spPr>
          <a:xfrm>
            <a:off x="1115568" y="941124"/>
            <a:ext cx="5594948"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Assign day wind, course conditions, and pin number</a:t>
            </a:r>
            <a:endParaRPr lang="en-US" sz="1500" dirty="0"/>
          </a:p>
        </p:txBody>
      </p:sp>
      <p:sp>
        <p:nvSpPr>
          <p:cNvPr id="6" name="Detail">
            <a:extLst>
              <a:ext uri="{FF2B5EF4-FFF2-40B4-BE49-F238E27FC236}">
                <a16:creationId xmlns:a16="http://schemas.microsoft.com/office/drawing/2014/main" id="{A9B552E6-0575-1D48-7571-6FDC8829FB0D}"/>
              </a:ext>
            </a:extLst>
          </p:cNvPr>
          <p:cNvSpPr/>
          <p:nvPr/>
        </p:nvSpPr>
        <p:spPr>
          <a:xfrm>
            <a:off x="1115568" y="1230355"/>
            <a:ext cx="6078188" cy="729118"/>
          </a:xfrm>
          <a:prstGeom prst="rect">
            <a:avLst/>
          </a:prstGeom>
          <a:noFill/>
          <a:ln/>
        </p:spPr>
        <p:txBody>
          <a:bodyPr wrap="square" lIns="0" tIns="0" rIns="0" bIns="0" rtlCol="0" anchor="t"/>
          <a:lstStyle/>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To roll the dice, click the </a:t>
            </a:r>
            <a:r>
              <a:rPr lang="en-US" sz="1150" b="1" dirty="0">
                <a:solidFill>
                  <a:srgbClr val="2C3327"/>
                </a:solidFill>
                <a:latin typeface="Calibri" pitchFamily="34" charset="0"/>
                <a:ea typeface="Calibri" pitchFamily="34" charset="-122"/>
                <a:cs typeface="Calibri" pitchFamily="34" charset="-120"/>
              </a:rPr>
              <a:t>Dice Roller </a:t>
            </a:r>
            <a:r>
              <a:rPr lang="en-US" sz="1150" dirty="0">
                <a:solidFill>
                  <a:srgbClr val="2C3327"/>
                </a:solidFill>
                <a:latin typeface="Calibri" pitchFamily="34" charset="0"/>
                <a:ea typeface="Calibri" pitchFamily="34" charset="-122"/>
                <a:cs typeface="Calibri" pitchFamily="34" charset="-120"/>
              </a:rPr>
              <a:t>(dice graphic). </a:t>
            </a:r>
          </a:p>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Consult the tables on the Conditions tab to determine wind and course conditions for the day. </a:t>
            </a:r>
          </a:p>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Click the </a:t>
            </a:r>
            <a:r>
              <a:rPr lang="en-US" sz="1150" b="1" dirty="0">
                <a:solidFill>
                  <a:srgbClr val="2C3327"/>
                </a:solidFill>
                <a:latin typeface="Calibri" pitchFamily="34" charset="0"/>
                <a:ea typeface="Calibri" pitchFamily="34" charset="-122"/>
                <a:cs typeface="Calibri" pitchFamily="34" charset="-120"/>
              </a:rPr>
              <a:t>Pin No</a:t>
            </a:r>
            <a:r>
              <a:rPr lang="en-US" sz="1150" dirty="0">
                <a:solidFill>
                  <a:srgbClr val="2C3327"/>
                </a:solidFill>
                <a:latin typeface="Calibri" pitchFamily="34" charset="0"/>
                <a:ea typeface="Calibri" pitchFamily="34" charset="-122"/>
                <a:cs typeface="Calibri" pitchFamily="34" charset="-120"/>
              </a:rPr>
              <a:t>., </a:t>
            </a:r>
            <a:r>
              <a:rPr lang="en-US" sz="1150" b="1" dirty="0">
                <a:solidFill>
                  <a:srgbClr val="2C3327"/>
                </a:solidFill>
                <a:latin typeface="Calibri" pitchFamily="34" charset="0"/>
                <a:ea typeface="Calibri" pitchFamily="34" charset="-122"/>
                <a:cs typeface="Calibri" pitchFamily="34" charset="-120"/>
              </a:rPr>
              <a:t>Day Wind</a:t>
            </a:r>
            <a:r>
              <a:rPr lang="en-US" sz="1150" dirty="0">
                <a:solidFill>
                  <a:srgbClr val="2C3327"/>
                </a:solidFill>
                <a:latin typeface="Calibri" pitchFamily="34" charset="0"/>
                <a:ea typeface="Calibri" pitchFamily="34" charset="-122"/>
                <a:cs typeface="Calibri" pitchFamily="34" charset="-120"/>
              </a:rPr>
              <a:t>, and </a:t>
            </a:r>
            <a:r>
              <a:rPr lang="en-US" sz="1150" b="1" dirty="0">
                <a:solidFill>
                  <a:srgbClr val="2C3327"/>
                </a:solidFill>
                <a:latin typeface="Calibri" pitchFamily="34" charset="0"/>
                <a:ea typeface="Calibri" pitchFamily="34" charset="-122"/>
                <a:cs typeface="Calibri" pitchFamily="34" charset="-120"/>
              </a:rPr>
              <a:t>Conditions</a:t>
            </a:r>
            <a:r>
              <a:rPr lang="en-US" sz="1150" dirty="0">
                <a:solidFill>
                  <a:srgbClr val="2C3327"/>
                </a:solidFill>
                <a:latin typeface="Calibri" pitchFamily="34" charset="0"/>
                <a:ea typeface="Calibri" pitchFamily="34" charset="-122"/>
                <a:cs typeface="Calibri" pitchFamily="34" charset="-120"/>
              </a:rPr>
              <a:t> boxes to cycle through the settings until you find the ones you want. </a:t>
            </a:r>
            <a:endParaRPr lang="en-US" sz="1150" dirty="0"/>
          </a:p>
        </p:txBody>
      </p:sp>
      <p:sp>
        <p:nvSpPr>
          <p:cNvPr id="8" name="Number">
            <a:extLst>
              <a:ext uri="{FF2B5EF4-FFF2-40B4-BE49-F238E27FC236}">
                <a16:creationId xmlns:a16="http://schemas.microsoft.com/office/drawing/2014/main" id="{5EF95881-D859-6A4B-EEFC-01812E909FEE}"/>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76DB6F0B-402E-5A3D-1BA6-3BB9C321DACB}"/>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474666C7-55B9-32E5-A22B-A0144711CA59}"/>
              </a:ext>
            </a:extLst>
          </p:cNvPr>
          <p:cNvPicPr>
            <a:picLocks noChangeAspect="1"/>
          </p:cNvPicPr>
          <p:nvPr/>
        </p:nvPicPr>
        <p:blipFill>
          <a:blip r:embed="rId3"/>
          <a:srcRect/>
          <a:stretch/>
        </p:blipFill>
        <p:spPr>
          <a:xfrm>
            <a:off x="1305231" y="2165701"/>
            <a:ext cx="7006167" cy="2036676"/>
          </a:xfrm>
          <a:prstGeom prst="rect">
            <a:avLst/>
          </a:prstGeom>
          <a:ln w="12700">
            <a:solidFill>
              <a:srgbClr val="BE9433"/>
            </a:solidFill>
          </a:ln>
        </p:spPr>
      </p:pic>
      <p:sp>
        <p:nvSpPr>
          <p:cNvPr id="12" name="Footer">
            <a:extLst>
              <a:ext uri="{FF2B5EF4-FFF2-40B4-BE49-F238E27FC236}">
                <a16:creationId xmlns:a16="http://schemas.microsoft.com/office/drawing/2014/main" id="{00963FBE-0085-DFE1-0F2F-559F31B53F0B}"/>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ED8A449F-17AF-A628-7375-421103D37CE6}"/>
              </a:ext>
            </a:extLst>
          </p:cNvPr>
          <p:cNvSpPr/>
          <p:nvPr/>
        </p:nvSpPr>
        <p:spPr>
          <a:xfrm>
            <a:off x="8229600" y="4815093"/>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14</a:t>
            </a:r>
            <a:endParaRPr lang="en-US" sz="900" dirty="0"/>
          </a:p>
        </p:txBody>
      </p:sp>
    </p:spTree>
    <p:extLst>
      <p:ext uri="{BB962C8B-B14F-4D97-AF65-F5344CB8AC3E}">
        <p14:creationId xmlns:p14="http://schemas.microsoft.com/office/powerpoint/2010/main" val="1632406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C7C5F975-80B1-917C-6173-862640BFE4E7}"/>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ED70D35B-DEB9-1764-8A6D-B75EC776D9CC}"/>
              </a:ext>
            </a:extLst>
          </p:cNvPr>
          <p:cNvSpPr/>
          <p:nvPr/>
        </p:nvSpPr>
        <p:spPr>
          <a:xfrm>
            <a:off x="548640" y="384048"/>
            <a:ext cx="7002534"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Setup: Enter player ratings</a:t>
            </a:r>
            <a:endParaRPr lang="en-US" sz="3000" dirty="0"/>
          </a:p>
        </p:txBody>
      </p:sp>
      <p:sp>
        <p:nvSpPr>
          <p:cNvPr id="3" name="Circle">
            <a:extLst>
              <a:ext uri="{FF2B5EF4-FFF2-40B4-BE49-F238E27FC236}">
                <a16:creationId xmlns:a16="http://schemas.microsoft.com/office/drawing/2014/main" id="{5B627EDF-FDB2-44DB-55DE-1868EA313178}"/>
              </a:ext>
            </a:extLst>
          </p:cNvPr>
          <p:cNvSpPr/>
          <p:nvPr/>
        </p:nvSpPr>
        <p:spPr>
          <a:xfrm>
            <a:off x="548640" y="1020044"/>
            <a:ext cx="420624" cy="420624"/>
          </a:xfrm>
          <a:prstGeom prst="ellipse">
            <a:avLst/>
          </a:prstGeom>
          <a:solidFill>
            <a:srgbClr val="BE9433"/>
          </a:solidFill>
          <a:ln/>
        </p:spPr>
        <p:txBody>
          <a:bodyPr/>
          <a:lstStyle/>
          <a:p>
            <a:endParaRPr lang="en-US">
              <a:solidFill>
                <a:schemeClr val="bg1"/>
              </a:solidFill>
            </a:endParaRPr>
          </a:p>
        </p:txBody>
      </p:sp>
      <p:sp>
        <p:nvSpPr>
          <p:cNvPr id="4" name="Number">
            <a:extLst>
              <a:ext uri="{FF2B5EF4-FFF2-40B4-BE49-F238E27FC236}">
                <a16:creationId xmlns:a16="http://schemas.microsoft.com/office/drawing/2014/main" id="{8D06F930-4F4D-18C4-45D0-3A44D0415B14}"/>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chemeClr val="bg1"/>
                </a:solidFill>
                <a:latin typeface="Georgia" panose="02040502050405020303" pitchFamily="18" charset="0"/>
              </a:rPr>
              <a:t>4</a:t>
            </a:r>
          </a:p>
        </p:txBody>
      </p:sp>
      <p:sp>
        <p:nvSpPr>
          <p:cNvPr id="5" name="StepTitle">
            <a:extLst>
              <a:ext uri="{FF2B5EF4-FFF2-40B4-BE49-F238E27FC236}">
                <a16:creationId xmlns:a16="http://schemas.microsoft.com/office/drawing/2014/main" id="{25B7DD89-C956-25CA-5CB1-4A966EDB3ED9}"/>
              </a:ext>
            </a:extLst>
          </p:cNvPr>
          <p:cNvSpPr/>
          <p:nvPr/>
        </p:nvSpPr>
        <p:spPr>
          <a:xfrm>
            <a:off x="1115567" y="941124"/>
            <a:ext cx="3736651"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Enter player ratings for all golfers in the group</a:t>
            </a:r>
            <a:endParaRPr lang="en-US" sz="1500" dirty="0"/>
          </a:p>
        </p:txBody>
      </p:sp>
      <p:sp>
        <p:nvSpPr>
          <p:cNvPr id="6" name="Detail">
            <a:extLst>
              <a:ext uri="{FF2B5EF4-FFF2-40B4-BE49-F238E27FC236}">
                <a16:creationId xmlns:a16="http://schemas.microsoft.com/office/drawing/2014/main" id="{1E990439-D075-8BBF-19A0-D2A8EF0609D0}"/>
              </a:ext>
            </a:extLst>
          </p:cNvPr>
          <p:cNvSpPr/>
          <p:nvPr/>
        </p:nvSpPr>
        <p:spPr>
          <a:xfrm>
            <a:off x="1115568" y="1230356"/>
            <a:ext cx="7254142" cy="277519"/>
          </a:xfrm>
          <a:prstGeom prst="rect">
            <a:avLst/>
          </a:prstGeom>
          <a:noFill/>
          <a:ln/>
        </p:spPr>
        <p:txBody>
          <a:bodyPr wrap="square" lIns="0" tIns="0" rIns="0" bIns="0" rtlCol="0" anchor="t"/>
          <a:lstStyle/>
          <a:p>
            <a:r>
              <a:rPr lang="en-US" sz="1150" dirty="0">
                <a:solidFill>
                  <a:srgbClr val="2C3327"/>
                </a:solidFill>
                <a:latin typeface="Calibri" pitchFamily="34" charset="0"/>
                <a:ea typeface="Calibri" pitchFamily="34" charset="-122"/>
                <a:cs typeface="Calibri" pitchFamily="34" charset="-120"/>
              </a:rPr>
              <a:t>Type in the player’s Master Game ratings on any Caddie tab. If using Basic Game rules, only Avg W and Avg I are required.</a:t>
            </a:r>
            <a:endParaRPr lang="en-US" sz="1150" dirty="0"/>
          </a:p>
        </p:txBody>
      </p:sp>
      <p:sp>
        <p:nvSpPr>
          <p:cNvPr id="8" name="Number">
            <a:extLst>
              <a:ext uri="{FF2B5EF4-FFF2-40B4-BE49-F238E27FC236}">
                <a16:creationId xmlns:a16="http://schemas.microsoft.com/office/drawing/2014/main" id="{743CA96A-35B9-573C-F4B8-D67F55958169}"/>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15C73D46-C591-8ACD-BCD2-B1694D4FDD82}"/>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32143DDB-4A04-B95C-C708-ABD3FB98AF7E}"/>
              </a:ext>
            </a:extLst>
          </p:cNvPr>
          <p:cNvPicPr>
            <a:picLocks noChangeAspect="1"/>
          </p:cNvPicPr>
          <p:nvPr/>
        </p:nvPicPr>
        <p:blipFill>
          <a:blip r:embed="rId3"/>
          <a:srcRect/>
          <a:stretch/>
        </p:blipFill>
        <p:spPr>
          <a:xfrm>
            <a:off x="2488753" y="1516618"/>
            <a:ext cx="4136996" cy="3315264"/>
          </a:xfrm>
          <a:prstGeom prst="rect">
            <a:avLst/>
          </a:prstGeom>
          <a:ln w="12700">
            <a:solidFill>
              <a:srgbClr val="BE9433"/>
            </a:solidFill>
          </a:ln>
        </p:spPr>
      </p:pic>
      <p:sp>
        <p:nvSpPr>
          <p:cNvPr id="12" name="Footer">
            <a:extLst>
              <a:ext uri="{FF2B5EF4-FFF2-40B4-BE49-F238E27FC236}">
                <a16:creationId xmlns:a16="http://schemas.microsoft.com/office/drawing/2014/main" id="{E319A431-23F0-69AA-3704-0FAE591CC99D}"/>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7DB9FDDE-81BD-FEF0-BE0D-43C62CBD989D}"/>
              </a:ext>
            </a:extLst>
          </p:cNvPr>
          <p:cNvSpPr/>
          <p:nvPr/>
        </p:nvSpPr>
        <p:spPr>
          <a:xfrm>
            <a:off x="8229600" y="4889238"/>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13</a:t>
            </a:r>
            <a:endParaRPr lang="en-US" sz="900" dirty="0"/>
          </a:p>
        </p:txBody>
      </p:sp>
    </p:spTree>
    <p:extLst>
      <p:ext uri="{BB962C8B-B14F-4D97-AF65-F5344CB8AC3E}">
        <p14:creationId xmlns:p14="http://schemas.microsoft.com/office/powerpoint/2010/main" val="3972736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371CA9AC-4F6E-A3A1-71DA-6E0FC81989DB}"/>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FB90308-38B1-E11E-C151-7B51DDFA9D11}"/>
              </a:ext>
            </a:extLst>
          </p:cNvPr>
          <p:cNvSpPr/>
          <p:nvPr/>
        </p:nvSpPr>
        <p:spPr>
          <a:xfrm>
            <a:off x="548640" y="384048"/>
            <a:ext cx="7002534"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Setup: Pick three clubs</a:t>
            </a:r>
            <a:endParaRPr lang="en-US" sz="3000" dirty="0"/>
          </a:p>
        </p:txBody>
      </p:sp>
      <p:sp>
        <p:nvSpPr>
          <p:cNvPr id="3" name="Circle">
            <a:extLst>
              <a:ext uri="{FF2B5EF4-FFF2-40B4-BE49-F238E27FC236}">
                <a16:creationId xmlns:a16="http://schemas.microsoft.com/office/drawing/2014/main" id="{6C6D5BED-D55C-95F3-E5D1-E6D3C39F7776}"/>
              </a:ext>
            </a:extLst>
          </p:cNvPr>
          <p:cNvSpPr/>
          <p:nvPr/>
        </p:nvSpPr>
        <p:spPr>
          <a:xfrm>
            <a:off x="548640" y="1020044"/>
            <a:ext cx="420624" cy="420624"/>
          </a:xfrm>
          <a:prstGeom prst="ellipse">
            <a:avLst/>
          </a:prstGeom>
          <a:solidFill>
            <a:srgbClr val="BE9433"/>
          </a:solidFill>
          <a:ln/>
        </p:spPr>
        <p:txBody>
          <a:bodyPr/>
          <a:lstStyle/>
          <a:p>
            <a:endParaRPr lang="en-US">
              <a:solidFill>
                <a:schemeClr val="bg1"/>
              </a:solidFill>
            </a:endParaRPr>
          </a:p>
        </p:txBody>
      </p:sp>
      <p:sp>
        <p:nvSpPr>
          <p:cNvPr id="4" name="Number">
            <a:extLst>
              <a:ext uri="{FF2B5EF4-FFF2-40B4-BE49-F238E27FC236}">
                <a16:creationId xmlns:a16="http://schemas.microsoft.com/office/drawing/2014/main" id="{CDF8A19B-D378-D67B-ECF1-0A3F6BBB09AC}"/>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chemeClr val="bg1"/>
                </a:solidFill>
                <a:latin typeface="Georgia" panose="02040502050405020303" pitchFamily="18" charset="0"/>
              </a:rPr>
              <a:t>5</a:t>
            </a:r>
          </a:p>
        </p:txBody>
      </p:sp>
      <p:sp>
        <p:nvSpPr>
          <p:cNvPr id="5" name="StepTitle">
            <a:extLst>
              <a:ext uri="{FF2B5EF4-FFF2-40B4-BE49-F238E27FC236}">
                <a16:creationId xmlns:a16="http://schemas.microsoft.com/office/drawing/2014/main" id="{C13650CC-3BB9-0E53-282F-1D77A24F2E59}"/>
              </a:ext>
            </a:extLst>
          </p:cNvPr>
          <p:cNvSpPr/>
          <p:nvPr/>
        </p:nvSpPr>
        <p:spPr>
          <a:xfrm>
            <a:off x="1115567" y="941124"/>
            <a:ext cx="4156981"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Select which three clubs to add to the player’s bag</a:t>
            </a:r>
            <a:endParaRPr lang="en-US" sz="1500" dirty="0"/>
          </a:p>
        </p:txBody>
      </p:sp>
      <p:sp>
        <p:nvSpPr>
          <p:cNvPr id="6" name="Detail">
            <a:extLst>
              <a:ext uri="{FF2B5EF4-FFF2-40B4-BE49-F238E27FC236}">
                <a16:creationId xmlns:a16="http://schemas.microsoft.com/office/drawing/2014/main" id="{880F1BD4-DE3C-9A1D-97B2-0D29CB4DCAAE}"/>
              </a:ext>
            </a:extLst>
          </p:cNvPr>
          <p:cNvSpPr/>
          <p:nvPr/>
        </p:nvSpPr>
        <p:spPr>
          <a:xfrm>
            <a:off x="1115568" y="1230356"/>
            <a:ext cx="6435606" cy="350848"/>
          </a:xfrm>
          <a:prstGeom prst="rect">
            <a:avLst/>
          </a:prstGeom>
          <a:noFill/>
          <a:ln/>
        </p:spPr>
        <p:txBody>
          <a:bodyPr wrap="square" lIns="0" tIns="0" rIns="0" bIns="0" rtlCol="0" anchor="t"/>
          <a:lstStyle/>
          <a:p>
            <a:r>
              <a:rPr lang="en-US" sz="1150" dirty="0">
                <a:solidFill>
                  <a:srgbClr val="2C3327"/>
                </a:solidFill>
                <a:latin typeface="Calibri" pitchFamily="34" charset="0"/>
                <a:ea typeface="Calibri" pitchFamily="34" charset="-122"/>
                <a:cs typeface="Calibri" pitchFamily="34" charset="-120"/>
              </a:rPr>
              <a:t>Type an ‘x’ in the </a:t>
            </a:r>
            <a:r>
              <a:rPr lang="en-US" sz="1150" b="1" dirty="0">
                <a:solidFill>
                  <a:srgbClr val="2C3327"/>
                </a:solidFill>
                <a:latin typeface="Calibri" pitchFamily="34" charset="0"/>
                <a:ea typeface="Calibri" pitchFamily="34" charset="-122"/>
                <a:cs typeface="Calibri" pitchFamily="34" charset="-120"/>
              </a:rPr>
              <a:t>Clubs Pick 3 </a:t>
            </a:r>
            <a:r>
              <a:rPr lang="en-US" sz="1150" dirty="0">
                <a:solidFill>
                  <a:srgbClr val="2C3327"/>
                </a:solidFill>
                <a:latin typeface="Calibri" pitchFamily="34" charset="0"/>
                <a:ea typeface="Calibri" pitchFamily="34" charset="-122"/>
                <a:cs typeface="Calibri" pitchFamily="34" charset="-120"/>
              </a:rPr>
              <a:t>column to choose which optional clubs (3W – 3I) to add to the player’s bag. You can override this selection in the </a:t>
            </a:r>
            <a:r>
              <a:rPr lang="en-US" sz="1150" b="1" dirty="0">
                <a:solidFill>
                  <a:srgbClr val="2C3327"/>
                </a:solidFill>
                <a:latin typeface="Calibri" pitchFamily="34" charset="0"/>
                <a:ea typeface="Calibri" pitchFamily="34" charset="-122"/>
                <a:cs typeface="Calibri" pitchFamily="34" charset="-120"/>
              </a:rPr>
              <a:t>Game Configuration Settings</a:t>
            </a:r>
            <a:r>
              <a:rPr lang="en-US" sz="1150" dirty="0">
                <a:solidFill>
                  <a:srgbClr val="2C3327"/>
                </a:solidFill>
                <a:latin typeface="Calibri" pitchFamily="34" charset="0"/>
                <a:ea typeface="Calibri" pitchFamily="34" charset="-122"/>
                <a:cs typeface="Calibri" pitchFamily="34" charset="-120"/>
              </a:rPr>
              <a:t>, if you want all clubs to be available.</a:t>
            </a:r>
            <a:endParaRPr lang="en-US" sz="1150" dirty="0"/>
          </a:p>
        </p:txBody>
      </p:sp>
      <p:sp>
        <p:nvSpPr>
          <p:cNvPr id="8" name="Number">
            <a:extLst>
              <a:ext uri="{FF2B5EF4-FFF2-40B4-BE49-F238E27FC236}">
                <a16:creationId xmlns:a16="http://schemas.microsoft.com/office/drawing/2014/main" id="{D59D809A-0490-0775-D943-545DB8020706}"/>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046C4E9D-7558-E5D5-4ACE-E73C0685EE84}"/>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E391C01E-146F-AEDB-11EC-D6511DE366FE}"/>
              </a:ext>
            </a:extLst>
          </p:cNvPr>
          <p:cNvPicPr>
            <a:picLocks noChangeAspect="1"/>
          </p:cNvPicPr>
          <p:nvPr/>
        </p:nvPicPr>
        <p:blipFill>
          <a:blip r:embed="rId3"/>
          <a:srcRect/>
          <a:stretch/>
        </p:blipFill>
        <p:spPr>
          <a:xfrm>
            <a:off x="2691581" y="1679158"/>
            <a:ext cx="3934168" cy="3152723"/>
          </a:xfrm>
          <a:prstGeom prst="rect">
            <a:avLst/>
          </a:prstGeom>
          <a:ln w="12700">
            <a:solidFill>
              <a:srgbClr val="BE9433"/>
            </a:solidFill>
          </a:ln>
        </p:spPr>
      </p:pic>
      <p:sp>
        <p:nvSpPr>
          <p:cNvPr id="12" name="Footer">
            <a:extLst>
              <a:ext uri="{FF2B5EF4-FFF2-40B4-BE49-F238E27FC236}">
                <a16:creationId xmlns:a16="http://schemas.microsoft.com/office/drawing/2014/main" id="{B1A763BE-4591-E6C6-8AB4-75BBB50FDC87}"/>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303D29EC-A160-AB76-B57E-85C7C160E996}"/>
              </a:ext>
            </a:extLst>
          </p:cNvPr>
          <p:cNvSpPr/>
          <p:nvPr/>
        </p:nvSpPr>
        <p:spPr>
          <a:xfrm>
            <a:off x="8229600" y="4889238"/>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14</a:t>
            </a:r>
            <a:endParaRPr lang="en-US" sz="900" dirty="0"/>
          </a:p>
        </p:txBody>
      </p:sp>
    </p:spTree>
    <p:extLst>
      <p:ext uri="{BB962C8B-B14F-4D97-AF65-F5344CB8AC3E}">
        <p14:creationId xmlns:p14="http://schemas.microsoft.com/office/powerpoint/2010/main" val="2572568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7B2E862B-8417-62D5-BEE2-9ED744142C5C}"/>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E7C9E26C-2CED-E313-F64B-F13AC5EB5997}"/>
              </a:ext>
            </a:extLst>
          </p:cNvPr>
          <p:cNvSpPr/>
          <p:nvPr/>
        </p:nvSpPr>
        <p:spPr>
          <a:xfrm>
            <a:off x="548640" y="384048"/>
            <a:ext cx="7002534"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Play: Load a hole</a:t>
            </a:r>
            <a:endParaRPr lang="en-US" sz="3000" dirty="0"/>
          </a:p>
        </p:txBody>
      </p:sp>
      <p:sp>
        <p:nvSpPr>
          <p:cNvPr id="3" name="Circle">
            <a:extLst>
              <a:ext uri="{FF2B5EF4-FFF2-40B4-BE49-F238E27FC236}">
                <a16:creationId xmlns:a16="http://schemas.microsoft.com/office/drawing/2014/main" id="{586325EF-4E18-E58E-37B3-C651CDA6D9B5}"/>
              </a:ext>
            </a:extLst>
          </p:cNvPr>
          <p:cNvSpPr/>
          <p:nvPr/>
        </p:nvSpPr>
        <p:spPr>
          <a:xfrm>
            <a:off x="548640" y="1020044"/>
            <a:ext cx="420624" cy="420624"/>
          </a:xfrm>
          <a:prstGeom prst="ellipse">
            <a:avLst/>
          </a:prstGeom>
          <a:solidFill>
            <a:srgbClr val="BE9433"/>
          </a:solidFill>
          <a:ln/>
        </p:spPr>
        <p:txBody>
          <a:bodyPr/>
          <a:lstStyle/>
          <a:p>
            <a:endParaRPr lang="en-US">
              <a:solidFill>
                <a:schemeClr val="bg1"/>
              </a:solidFill>
            </a:endParaRPr>
          </a:p>
        </p:txBody>
      </p:sp>
      <p:sp>
        <p:nvSpPr>
          <p:cNvPr id="4" name="Number">
            <a:extLst>
              <a:ext uri="{FF2B5EF4-FFF2-40B4-BE49-F238E27FC236}">
                <a16:creationId xmlns:a16="http://schemas.microsoft.com/office/drawing/2014/main" id="{EBB2E7F4-680D-FB75-04B4-1BA72F67ED47}"/>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chemeClr val="bg1"/>
                </a:solidFill>
                <a:latin typeface="Georgia" panose="02040502050405020303" pitchFamily="18" charset="0"/>
              </a:rPr>
              <a:t>1</a:t>
            </a:r>
          </a:p>
        </p:txBody>
      </p:sp>
      <p:sp>
        <p:nvSpPr>
          <p:cNvPr id="5" name="StepTitle">
            <a:extLst>
              <a:ext uri="{FF2B5EF4-FFF2-40B4-BE49-F238E27FC236}">
                <a16:creationId xmlns:a16="http://schemas.microsoft.com/office/drawing/2014/main" id="{51ECF8D9-3EE2-1385-99AF-F3DB67065277}"/>
              </a:ext>
            </a:extLst>
          </p:cNvPr>
          <p:cNvSpPr/>
          <p:nvPr/>
        </p:nvSpPr>
        <p:spPr>
          <a:xfrm>
            <a:off x="1115567" y="941124"/>
            <a:ext cx="3736651"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Load the hole you want to play</a:t>
            </a:r>
            <a:endParaRPr lang="en-US" sz="1500" dirty="0"/>
          </a:p>
        </p:txBody>
      </p:sp>
      <p:sp>
        <p:nvSpPr>
          <p:cNvPr id="6" name="Detail">
            <a:extLst>
              <a:ext uri="{FF2B5EF4-FFF2-40B4-BE49-F238E27FC236}">
                <a16:creationId xmlns:a16="http://schemas.microsoft.com/office/drawing/2014/main" id="{1C540F3B-FB46-FA4F-9E78-A64AEE613527}"/>
              </a:ext>
            </a:extLst>
          </p:cNvPr>
          <p:cNvSpPr/>
          <p:nvPr/>
        </p:nvSpPr>
        <p:spPr>
          <a:xfrm>
            <a:off x="1115568" y="1230356"/>
            <a:ext cx="6819064" cy="277519"/>
          </a:xfrm>
          <a:prstGeom prst="rect">
            <a:avLst/>
          </a:prstGeom>
          <a:noFill/>
          <a:ln/>
        </p:spPr>
        <p:txBody>
          <a:bodyPr wrap="square" lIns="0" tIns="0" rIns="0" bIns="0" rtlCol="0" anchor="t"/>
          <a:lstStyle/>
          <a:p>
            <a:r>
              <a:rPr lang="en-US" sz="1150" dirty="0">
                <a:solidFill>
                  <a:srgbClr val="2C3327"/>
                </a:solidFill>
                <a:latin typeface="Calibri" pitchFamily="34" charset="0"/>
                <a:ea typeface="Calibri" pitchFamily="34" charset="-122"/>
                <a:cs typeface="Calibri" pitchFamily="34" charset="-120"/>
              </a:rPr>
              <a:t>From the Course tab for your selected course, click </a:t>
            </a:r>
            <a:r>
              <a:rPr lang="en-US" sz="1150" b="1" dirty="0">
                <a:solidFill>
                  <a:srgbClr val="2C3327"/>
                </a:solidFill>
                <a:latin typeface="Calibri" pitchFamily="34" charset="0"/>
                <a:ea typeface="Calibri" pitchFamily="34" charset="-122"/>
                <a:cs typeface="Calibri" pitchFamily="34" charset="-120"/>
              </a:rPr>
              <a:t>Xfer Hole </a:t>
            </a:r>
            <a:r>
              <a:rPr lang="en-US" sz="1150" dirty="0">
                <a:solidFill>
                  <a:srgbClr val="2C3327"/>
                </a:solidFill>
                <a:latin typeface="Calibri" pitchFamily="34" charset="0"/>
                <a:ea typeface="Calibri" pitchFamily="34" charset="-122"/>
                <a:cs typeface="Calibri" pitchFamily="34" charset="-120"/>
              </a:rPr>
              <a:t>and enter the hole number. </a:t>
            </a:r>
            <a:endParaRPr lang="en-US" sz="1150" dirty="0"/>
          </a:p>
        </p:txBody>
      </p:sp>
      <p:sp>
        <p:nvSpPr>
          <p:cNvPr id="8" name="Number">
            <a:extLst>
              <a:ext uri="{FF2B5EF4-FFF2-40B4-BE49-F238E27FC236}">
                <a16:creationId xmlns:a16="http://schemas.microsoft.com/office/drawing/2014/main" id="{EFD9C2BC-D6F5-FF7C-A89D-722C31ECB77A}"/>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FA497BB7-01D1-6B3A-F55E-015313021681}"/>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404271E2-3690-9F7E-FD74-6147B4DD0861}"/>
              </a:ext>
            </a:extLst>
          </p:cNvPr>
          <p:cNvPicPr>
            <a:picLocks noChangeAspect="1"/>
          </p:cNvPicPr>
          <p:nvPr/>
        </p:nvPicPr>
        <p:blipFill>
          <a:blip r:embed="rId3"/>
          <a:srcRect/>
          <a:stretch/>
        </p:blipFill>
        <p:spPr>
          <a:xfrm>
            <a:off x="2724975" y="1516618"/>
            <a:ext cx="3664551" cy="3315264"/>
          </a:xfrm>
          <a:prstGeom prst="rect">
            <a:avLst/>
          </a:prstGeom>
          <a:ln w="12700">
            <a:solidFill>
              <a:srgbClr val="BE9433"/>
            </a:solidFill>
          </a:ln>
        </p:spPr>
      </p:pic>
      <p:sp>
        <p:nvSpPr>
          <p:cNvPr id="12" name="Footer">
            <a:extLst>
              <a:ext uri="{FF2B5EF4-FFF2-40B4-BE49-F238E27FC236}">
                <a16:creationId xmlns:a16="http://schemas.microsoft.com/office/drawing/2014/main" id="{8EF40931-C0F9-0F53-9E66-A6525DC5BF19}"/>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60B03BCF-B08C-3D2A-410C-89E2D7AB2DA3}"/>
              </a:ext>
            </a:extLst>
          </p:cNvPr>
          <p:cNvSpPr/>
          <p:nvPr/>
        </p:nvSpPr>
        <p:spPr>
          <a:xfrm>
            <a:off x="8229600" y="4889238"/>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15</a:t>
            </a:r>
            <a:endParaRPr lang="en-US" sz="900" dirty="0"/>
          </a:p>
        </p:txBody>
      </p:sp>
    </p:spTree>
    <p:extLst>
      <p:ext uri="{BB962C8B-B14F-4D97-AF65-F5344CB8AC3E}">
        <p14:creationId xmlns:p14="http://schemas.microsoft.com/office/powerpoint/2010/main" val="2424337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74C26E85-947E-84EE-0D4C-98AB5E72ECF0}"/>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C3720C02-4114-5383-4AFC-F38A308FFC79}"/>
              </a:ext>
            </a:extLst>
          </p:cNvPr>
          <p:cNvSpPr/>
          <p:nvPr/>
        </p:nvSpPr>
        <p:spPr>
          <a:xfrm>
            <a:off x="548639" y="384048"/>
            <a:ext cx="7479793"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Play: Note, select, or enter hole wind</a:t>
            </a:r>
            <a:endParaRPr lang="en-US" sz="3000" dirty="0"/>
          </a:p>
        </p:txBody>
      </p:sp>
      <p:sp>
        <p:nvSpPr>
          <p:cNvPr id="3" name="Circle">
            <a:extLst>
              <a:ext uri="{FF2B5EF4-FFF2-40B4-BE49-F238E27FC236}">
                <a16:creationId xmlns:a16="http://schemas.microsoft.com/office/drawing/2014/main" id="{708E72EB-BC5D-4CBC-40D4-1CDD97AD8071}"/>
              </a:ext>
            </a:extLst>
          </p:cNvPr>
          <p:cNvSpPr/>
          <p:nvPr/>
        </p:nvSpPr>
        <p:spPr>
          <a:xfrm>
            <a:off x="548640" y="1020044"/>
            <a:ext cx="420624" cy="420624"/>
          </a:xfrm>
          <a:prstGeom prst="ellipse">
            <a:avLst/>
          </a:prstGeom>
          <a:solidFill>
            <a:srgbClr val="BE9433"/>
          </a:solidFill>
          <a:ln/>
        </p:spPr>
        <p:txBody>
          <a:bodyPr/>
          <a:lstStyle/>
          <a:p>
            <a:endParaRPr lang="en-US">
              <a:solidFill>
                <a:schemeClr val="bg1"/>
              </a:solidFill>
            </a:endParaRPr>
          </a:p>
        </p:txBody>
      </p:sp>
      <p:sp>
        <p:nvSpPr>
          <p:cNvPr id="4" name="Number">
            <a:extLst>
              <a:ext uri="{FF2B5EF4-FFF2-40B4-BE49-F238E27FC236}">
                <a16:creationId xmlns:a16="http://schemas.microsoft.com/office/drawing/2014/main" id="{E0D26507-CC21-24E7-6788-C80C058C03BC}"/>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chemeClr val="bg1"/>
                </a:solidFill>
                <a:latin typeface="Georgia" panose="02040502050405020303" pitchFamily="18" charset="0"/>
              </a:rPr>
              <a:t>2</a:t>
            </a:r>
          </a:p>
        </p:txBody>
      </p:sp>
      <p:sp>
        <p:nvSpPr>
          <p:cNvPr id="5" name="StepTitle">
            <a:extLst>
              <a:ext uri="{FF2B5EF4-FFF2-40B4-BE49-F238E27FC236}">
                <a16:creationId xmlns:a16="http://schemas.microsoft.com/office/drawing/2014/main" id="{92F22B80-46D5-D170-97FD-A339FBA742B2}"/>
              </a:ext>
            </a:extLst>
          </p:cNvPr>
          <p:cNvSpPr/>
          <p:nvPr/>
        </p:nvSpPr>
        <p:spPr>
          <a:xfrm>
            <a:off x="1115567" y="941124"/>
            <a:ext cx="6052149"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Observe, choose, or enter the type and amount of wind for the hole</a:t>
            </a:r>
            <a:endParaRPr lang="en-US" sz="1500" dirty="0"/>
          </a:p>
        </p:txBody>
      </p:sp>
      <p:sp>
        <p:nvSpPr>
          <p:cNvPr id="6" name="Detail">
            <a:extLst>
              <a:ext uri="{FF2B5EF4-FFF2-40B4-BE49-F238E27FC236}">
                <a16:creationId xmlns:a16="http://schemas.microsoft.com/office/drawing/2014/main" id="{8E94D0A1-FA3D-678E-AF3B-CAEB241E990D}"/>
              </a:ext>
            </a:extLst>
          </p:cNvPr>
          <p:cNvSpPr/>
          <p:nvPr/>
        </p:nvSpPr>
        <p:spPr>
          <a:xfrm>
            <a:off x="1115568" y="1230356"/>
            <a:ext cx="6819064" cy="557076"/>
          </a:xfrm>
          <a:prstGeom prst="rect">
            <a:avLst/>
          </a:prstGeom>
          <a:noFill/>
          <a:ln/>
        </p:spPr>
        <p:txBody>
          <a:bodyPr wrap="square" lIns="0" tIns="0" rIns="0" bIns="0" rtlCol="0" anchor="t"/>
          <a:lstStyle/>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Depending on your game setup and course, you may have no wind, standard wind, or modified wind.</a:t>
            </a:r>
          </a:p>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For standard wind: All wind rolls and assignments are performed automatically (as shown).</a:t>
            </a:r>
          </a:p>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For modified wind: Choose or enter the type of wind from a pop-up menu (not shown). </a:t>
            </a:r>
            <a:endParaRPr lang="en-US" sz="1150" dirty="0"/>
          </a:p>
        </p:txBody>
      </p:sp>
      <p:sp>
        <p:nvSpPr>
          <p:cNvPr id="8" name="Number">
            <a:extLst>
              <a:ext uri="{FF2B5EF4-FFF2-40B4-BE49-F238E27FC236}">
                <a16:creationId xmlns:a16="http://schemas.microsoft.com/office/drawing/2014/main" id="{7F07D49D-55A6-D318-B99E-7AC22E80EAA7}"/>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78336BEF-A755-A61C-3C63-32AFDF594E6E}"/>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67E6B292-0C9C-3B7C-1E21-6C9E6766B482}"/>
              </a:ext>
            </a:extLst>
          </p:cNvPr>
          <p:cNvPicPr>
            <a:picLocks noChangeAspect="1"/>
          </p:cNvPicPr>
          <p:nvPr/>
        </p:nvPicPr>
        <p:blipFill>
          <a:blip r:embed="rId3"/>
          <a:srcRect/>
          <a:stretch/>
        </p:blipFill>
        <p:spPr>
          <a:xfrm>
            <a:off x="1607475" y="1870436"/>
            <a:ext cx="5143639" cy="2747284"/>
          </a:xfrm>
          <a:prstGeom prst="rect">
            <a:avLst/>
          </a:prstGeom>
          <a:ln w="12700">
            <a:solidFill>
              <a:srgbClr val="BE9433"/>
            </a:solidFill>
          </a:ln>
        </p:spPr>
      </p:pic>
      <p:sp>
        <p:nvSpPr>
          <p:cNvPr id="12" name="Footer">
            <a:extLst>
              <a:ext uri="{FF2B5EF4-FFF2-40B4-BE49-F238E27FC236}">
                <a16:creationId xmlns:a16="http://schemas.microsoft.com/office/drawing/2014/main" id="{5BD453F8-DB70-D1E7-D0C8-D8D695144A42}"/>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BE6F3770-5C07-637D-AE95-F1695803BBAE}"/>
              </a:ext>
            </a:extLst>
          </p:cNvPr>
          <p:cNvSpPr/>
          <p:nvPr/>
        </p:nvSpPr>
        <p:spPr>
          <a:xfrm>
            <a:off x="8229600" y="4889238"/>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16</a:t>
            </a:r>
            <a:endParaRPr lang="en-US" sz="900" dirty="0"/>
          </a:p>
        </p:txBody>
      </p:sp>
    </p:spTree>
    <p:extLst>
      <p:ext uri="{BB962C8B-B14F-4D97-AF65-F5344CB8AC3E}">
        <p14:creationId xmlns:p14="http://schemas.microsoft.com/office/powerpoint/2010/main" val="46983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6EE5F0CB-6C92-D545-E6EF-E954DBFD5416}"/>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2CA9977F-36BD-1FFD-D9DC-93FB82C8BF15}"/>
              </a:ext>
            </a:extLst>
          </p:cNvPr>
          <p:cNvSpPr/>
          <p:nvPr/>
        </p:nvSpPr>
        <p:spPr>
          <a:xfrm>
            <a:off x="548640" y="384048"/>
            <a:ext cx="7680960"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Play: Consult terrain &amp; course notes</a:t>
            </a:r>
            <a:endParaRPr lang="en-US" sz="3000" dirty="0"/>
          </a:p>
        </p:txBody>
      </p:sp>
      <p:sp>
        <p:nvSpPr>
          <p:cNvPr id="3" name="Circle">
            <a:extLst>
              <a:ext uri="{FF2B5EF4-FFF2-40B4-BE49-F238E27FC236}">
                <a16:creationId xmlns:a16="http://schemas.microsoft.com/office/drawing/2014/main" id="{1CB41CA9-4D60-6327-273D-56FF48568A6B}"/>
              </a:ext>
            </a:extLst>
          </p:cNvPr>
          <p:cNvSpPr/>
          <p:nvPr/>
        </p:nvSpPr>
        <p:spPr>
          <a:xfrm>
            <a:off x="548640" y="1020044"/>
            <a:ext cx="420624" cy="420624"/>
          </a:xfrm>
          <a:prstGeom prst="ellipse">
            <a:avLst/>
          </a:prstGeom>
          <a:solidFill>
            <a:srgbClr val="BE9433"/>
          </a:solidFill>
          <a:ln/>
        </p:spPr>
        <p:txBody>
          <a:bodyPr/>
          <a:lstStyle/>
          <a:p>
            <a:endParaRPr lang="en-US">
              <a:solidFill>
                <a:schemeClr val="bg1"/>
              </a:solidFill>
            </a:endParaRPr>
          </a:p>
        </p:txBody>
      </p:sp>
      <p:sp>
        <p:nvSpPr>
          <p:cNvPr id="4" name="Number">
            <a:extLst>
              <a:ext uri="{FF2B5EF4-FFF2-40B4-BE49-F238E27FC236}">
                <a16:creationId xmlns:a16="http://schemas.microsoft.com/office/drawing/2014/main" id="{C335A3FF-D3E4-0213-C6A1-4A7F76E96D9F}"/>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chemeClr val="bg1"/>
                </a:solidFill>
                <a:latin typeface="Georgia" panose="02040502050405020303" pitchFamily="18" charset="0"/>
              </a:rPr>
              <a:t>3</a:t>
            </a:r>
          </a:p>
        </p:txBody>
      </p:sp>
      <p:sp>
        <p:nvSpPr>
          <p:cNvPr id="5" name="StepTitle">
            <a:extLst>
              <a:ext uri="{FF2B5EF4-FFF2-40B4-BE49-F238E27FC236}">
                <a16:creationId xmlns:a16="http://schemas.microsoft.com/office/drawing/2014/main" id="{8EA99598-8822-081E-1165-4EAEAEF43D59}"/>
              </a:ext>
            </a:extLst>
          </p:cNvPr>
          <p:cNvSpPr/>
          <p:nvPr/>
        </p:nvSpPr>
        <p:spPr>
          <a:xfrm>
            <a:off x="1115567" y="941124"/>
            <a:ext cx="4518317"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Read notes from the APBA course boards</a:t>
            </a:r>
            <a:endParaRPr lang="en-US" sz="1500" dirty="0"/>
          </a:p>
        </p:txBody>
      </p:sp>
      <p:sp>
        <p:nvSpPr>
          <p:cNvPr id="6" name="Detail">
            <a:extLst>
              <a:ext uri="{FF2B5EF4-FFF2-40B4-BE49-F238E27FC236}">
                <a16:creationId xmlns:a16="http://schemas.microsoft.com/office/drawing/2014/main" id="{41270132-C6BE-5BAB-4E1D-F34452AA2979}"/>
              </a:ext>
            </a:extLst>
          </p:cNvPr>
          <p:cNvSpPr/>
          <p:nvPr/>
        </p:nvSpPr>
        <p:spPr>
          <a:xfrm>
            <a:off x="1115568" y="1230355"/>
            <a:ext cx="7114032" cy="557077"/>
          </a:xfrm>
          <a:prstGeom prst="rect">
            <a:avLst/>
          </a:prstGeom>
          <a:noFill/>
          <a:ln/>
        </p:spPr>
        <p:txBody>
          <a:bodyPr wrap="square" lIns="0" tIns="0" rIns="0" bIns="0" rtlCol="0" anchor="t"/>
          <a:lstStyle/>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Many APBA courses have course notes and terrain notes. The latter, which apply to all holes, are usually displayed in the </a:t>
            </a:r>
            <a:r>
              <a:rPr lang="en-US" sz="1150" b="1" dirty="0">
                <a:solidFill>
                  <a:srgbClr val="2C3327"/>
                </a:solidFill>
                <a:latin typeface="Calibri" pitchFamily="34" charset="0"/>
                <a:ea typeface="Calibri" pitchFamily="34" charset="-122"/>
                <a:cs typeface="Calibri" pitchFamily="34" charset="-120"/>
              </a:rPr>
              <a:t>Special Features</a:t>
            </a:r>
            <a:r>
              <a:rPr lang="en-US" sz="1150" dirty="0">
                <a:solidFill>
                  <a:srgbClr val="2C3327"/>
                </a:solidFill>
                <a:latin typeface="Calibri" pitchFamily="34" charset="0"/>
                <a:ea typeface="Calibri" pitchFamily="34" charset="-122"/>
                <a:cs typeface="Calibri" pitchFamily="34" charset="-120"/>
              </a:rPr>
              <a:t> boxes on the Course tab. </a:t>
            </a:r>
          </a:p>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Normally, you only need to consult the terrain notes at the start of play and in those situations mentioned.</a:t>
            </a:r>
          </a:p>
          <a:p>
            <a:pPr marL="171450" indent="-171450">
              <a:buFont typeface="Arial" panose="020B0604020202020204" pitchFamily="34" charset="0"/>
              <a:buChar char="•"/>
            </a:pPr>
            <a:endParaRPr lang="en-US" sz="1150" dirty="0">
              <a:solidFill>
                <a:srgbClr val="2C3327"/>
              </a:solidFill>
              <a:latin typeface="Calibri" pitchFamily="34" charset="0"/>
              <a:ea typeface="Calibri" pitchFamily="34" charset="-122"/>
              <a:cs typeface="Calibri" pitchFamily="34" charset="-120"/>
            </a:endParaRPr>
          </a:p>
        </p:txBody>
      </p:sp>
      <p:sp>
        <p:nvSpPr>
          <p:cNvPr id="8" name="Number">
            <a:extLst>
              <a:ext uri="{FF2B5EF4-FFF2-40B4-BE49-F238E27FC236}">
                <a16:creationId xmlns:a16="http://schemas.microsoft.com/office/drawing/2014/main" id="{E3FC7E57-4771-6971-7E38-03E463B0408F}"/>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122ECA31-6331-4D4C-A126-7B086DC91669}"/>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FD7DD2B2-CBF7-82C8-AEF1-CCC7DFB46C61}"/>
              </a:ext>
            </a:extLst>
          </p:cNvPr>
          <p:cNvPicPr>
            <a:picLocks noChangeAspect="1"/>
          </p:cNvPicPr>
          <p:nvPr/>
        </p:nvPicPr>
        <p:blipFill>
          <a:blip r:embed="rId3"/>
          <a:srcRect/>
          <a:stretch/>
        </p:blipFill>
        <p:spPr>
          <a:xfrm>
            <a:off x="1293849" y="3700485"/>
            <a:ext cx="6677373" cy="958891"/>
          </a:xfrm>
          <a:prstGeom prst="rect">
            <a:avLst/>
          </a:prstGeom>
          <a:ln w="12700">
            <a:solidFill>
              <a:srgbClr val="BE9433"/>
            </a:solidFill>
          </a:ln>
        </p:spPr>
      </p:pic>
      <p:sp>
        <p:nvSpPr>
          <p:cNvPr id="12" name="Footer">
            <a:extLst>
              <a:ext uri="{FF2B5EF4-FFF2-40B4-BE49-F238E27FC236}">
                <a16:creationId xmlns:a16="http://schemas.microsoft.com/office/drawing/2014/main" id="{58AB1A62-1706-F029-1A00-DF35C8A1D992}"/>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E2A5382B-F626-F07D-52A3-DD5AB179548C}"/>
              </a:ext>
            </a:extLst>
          </p:cNvPr>
          <p:cNvSpPr/>
          <p:nvPr/>
        </p:nvSpPr>
        <p:spPr>
          <a:xfrm>
            <a:off x="8229600" y="4889238"/>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17</a:t>
            </a:r>
            <a:endParaRPr lang="en-US" sz="900" dirty="0"/>
          </a:p>
        </p:txBody>
      </p:sp>
      <p:sp>
        <p:nvSpPr>
          <p:cNvPr id="10" name="TextBox 9">
            <a:extLst>
              <a:ext uri="{FF2B5EF4-FFF2-40B4-BE49-F238E27FC236}">
                <a16:creationId xmlns:a16="http://schemas.microsoft.com/office/drawing/2014/main" id="{F40EA9E0-8D5A-D994-4FFA-81E92CC62CF8}"/>
              </a:ext>
            </a:extLst>
          </p:cNvPr>
          <p:cNvSpPr txBox="1"/>
          <p:nvPr/>
        </p:nvSpPr>
        <p:spPr>
          <a:xfrm>
            <a:off x="1035473" y="2779730"/>
            <a:ext cx="7194127" cy="800219"/>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2C3327"/>
                </a:solidFill>
                <a:effectLst/>
                <a:uLnTx/>
                <a:uFillTx/>
                <a:latin typeface="Calibri" pitchFamily="34" charset="0"/>
                <a:ea typeface="Calibri" pitchFamily="34" charset="-122"/>
                <a:cs typeface="Calibri" pitchFamily="34" charset="-120"/>
              </a:rPr>
              <a:t>Course notes pertain to specific holes and are called </a:t>
            </a:r>
            <a:r>
              <a:rPr kumimoji="0" lang="en-US" sz="1150" b="1" i="0" u="none" strike="noStrike" kern="1200" cap="none" spc="0" normalizeH="0" baseline="0" noProof="0" dirty="0">
                <a:ln>
                  <a:noFill/>
                </a:ln>
                <a:solidFill>
                  <a:srgbClr val="2C3327"/>
                </a:solidFill>
                <a:effectLst/>
                <a:uLnTx/>
                <a:uFillTx/>
                <a:latin typeface="Calibri" pitchFamily="34" charset="0"/>
                <a:ea typeface="Calibri" pitchFamily="34" charset="-122"/>
                <a:cs typeface="Calibri" pitchFamily="34" charset="-120"/>
              </a:rPr>
              <a:t>Hole Notes</a:t>
            </a:r>
            <a:r>
              <a:rPr kumimoji="0" lang="en-US" sz="1150" b="0" i="0" u="none" strike="noStrike" kern="1200" cap="none" spc="0" normalizeH="0" baseline="0" noProof="0" dirty="0">
                <a:ln>
                  <a:noFill/>
                </a:ln>
                <a:solidFill>
                  <a:srgbClr val="2C3327"/>
                </a:solidFill>
                <a:effectLst/>
                <a:uLnTx/>
                <a:uFillTx/>
                <a:latin typeface="Calibri" pitchFamily="34" charset="0"/>
                <a:ea typeface="Calibri" pitchFamily="34" charset="-122"/>
                <a:cs typeface="Calibri" pitchFamily="34" charset="-120"/>
              </a:rPr>
              <a:t> in the Game Caddie. They can be found at upper right on each Caddie tab after loading the hole.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dirty="0">
                <a:ln>
                  <a:noFill/>
                </a:ln>
                <a:solidFill>
                  <a:srgbClr val="2C3327"/>
                </a:solidFill>
                <a:effectLst/>
                <a:uLnTx/>
                <a:uFillTx/>
                <a:latin typeface="Calibri" pitchFamily="34" charset="0"/>
                <a:ea typeface="Calibri" pitchFamily="34" charset="-122"/>
                <a:cs typeface="Calibri" pitchFamily="34" charset="-120"/>
              </a:rPr>
              <a:t>You have the option of ignoring or following any note instructions. On its own, the Game Caddie does not do anything with terrain or course notes but provides various ways for the user to implement them.    </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Screenshot">
            <a:extLst>
              <a:ext uri="{FF2B5EF4-FFF2-40B4-BE49-F238E27FC236}">
                <a16:creationId xmlns:a16="http://schemas.microsoft.com/office/drawing/2014/main" id="{69DAA8F3-CBB3-6BBA-7AEC-FE3F213748AD}"/>
              </a:ext>
            </a:extLst>
          </p:cNvPr>
          <p:cNvPicPr>
            <a:picLocks noChangeAspect="1"/>
          </p:cNvPicPr>
          <p:nvPr/>
        </p:nvPicPr>
        <p:blipFill>
          <a:blip r:embed="rId4"/>
          <a:srcRect/>
          <a:stretch/>
        </p:blipFill>
        <p:spPr>
          <a:xfrm>
            <a:off x="1305232" y="1890023"/>
            <a:ext cx="6860075" cy="695292"/>
          </a:xfrm>
          <a:prstGeom prst="rect">
            <a:avLst/>
          </a:prstGeom>
          <a:ln w="12700">
            <a:solidFill>
              <a:srgbClr val="BE9433"/>
            </a:solidFill>
          </a:ln>
        </p:spPr>
      </p:pic>
    </p:spTree>
    <p:extLst>
      <p:ext uri="{BB962C8B-B14F-4D97-AF65-F5344CB8AC3E}">
        <p14:creationId xmlns:p14="http://schemas.microsoft.com/office/powerpoint/2010/main" val="267475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EEDD"/>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ea typeface="Georgia" pitchFamily="34" charset="-122"/>
                <a:cs typeface="Georgia" pitchFamily="34" charset="-120"/>
              </a:rPr>
              <a:t>What is the Game Caddie?</a:t>
            </a:r>
            <a:endParaRPr lang="en-US" sz="3000" dirty="0"/>
          </a:p>
        </p:txBody>
      </p:sp>
      <p:sp>
        <p:nvSpPr>
          <p:cNvPr id="3" name="Text 1"/>
          <p:cNvSpPr/>
          <p:nvPr/>
        </p:nvSpPr>
        <p:spPr>
          <a:xfrm>
            <a:off x="548640" y="1078992"/>
            <a:ext cx="8046720" cy="731520"/>
          </a:xfrm>
          <a:prstGeom prst="rect">
            <a:avLst/>
          </a:prstGeom>
          <a:noFill/>
          <a:ln/>
        </p:spPr>
        <p:txBody>
          <a:bodyPr wrap="square" lIns="0" tIns="0" rIns="0" bIns="0" rtlCol="0" anchor="ctr"/>
          <a:lstStyle/>
          <a:p>
            <a:pPr marL="0" indent="0" algn="l">
              <a:buNone/>
            </a:pPr>
            <a:r>
              <a:rPr lang="en-US" sz="1600" dirty="0">
                <a:solidFill>
                  <a:srgbClr val="2C3327"/>
                </a:solidFill>
                <a:latin typeface="Calibri" pitchFamily="34" charset="0"/>
                <a:ea typeface="Calibri" pitchFamily="34" charset="-122"/>
                <a:cs typeface="Calibri" pitchFamily="34" charset="-120"/>
              </a:rPr>
              <a:t>An Excel workbook utility that makes playing the APBA Golf Game easier, faster, and more fun — helping you focus on strategy instead of math.</a:t>
            </a:r>
            <a:endParaRPr lang="en-US" sz="1600" dirty="0"/>
          </a:p>
        </p:txBody>
      </p:sp>
      <p:sp>
        <p:nvSpPr>
          <p:cNvPr id="4" name="Shape 2"/>
          <p:cNvSpPr/>
          <p:nvPr/>
        </p:nvSpPr>
        <p:spPr>
          <a:xfrm>
            <a:off x="548640" y="2148840"/>
            <a:ext cx="2438705" cy="233172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5" name="Shape 3"/>
          <p:cNvSpPr/>
          <p:nvPr/>
        </p:nvSpPr>
        <p:spPr>
          <a:xfrm>
            <a:off x="548640" y="2148840"/>
            <a:ext cx="2438705" cy="82296"/>
          </a:xfrm>
          <a:prstGeom prst="rect">
            <a:avLst/>
          </a:prstGeom>
          <a:solidFill>
            <a:srgbClr val="BE9433"/>
          </a:solidFill>
          <a:ln/>
        </p:spPr>
        <p:txBody>
          <a:bodyPr/>
          <a:lstStyle/>
          <a:p>
            <a:endParaRPr lang="en-US"/>
          </a:p>
        </p:txBody>
      </p:sp>
      <p:sp>
        <p:nvSpPr>
          <p:cNvPr id="6" name="Shape 4"/>
          <p:cNvSpPr/>
          <p:nvPr/>
        </p:nvSpPr>
        <p:spPr>
          <a:xfrm>
            <a:off x="804672" y="2441448"/>
            <a:ext cx="640080" cy="640080"/>
          </a:xfrm>
          <a:prstGeom prst="ellipse">
            <a:avLst/>
          </a:prstGeom>
          <a:solidFill>
            <a:srgbClr val="1E5631"/>
          </a:solidFill>
          <a:ln/>
        </p:spPr>
        <p:txBody>
          <a:bodyPr/>
          <a:lstStyle/>
          <a:p>
            <a:endParaRPr lang="en-US"/>
          </a:p>
        </p:txBody>
      </p:sp>
      <p:sp>
        <p:nvSpPr>
          <p:cNvPr id="7" name="Text 5"/>
          <p:cNvSpPr/>
          <p:nvPr/>
        </p:nvSpPr>
        <p:spPr>
          <a:xfrm>
            <a:off x="804672" y="2441448"/>
            <a:ext cx="640080" cy="640080"/>
          </a:xfrm>
          <a:prstGeom prst="rect">
            <a:avLst/>
          </a:prstGeom>
          <a:noFill/>
          <a:ln/>
        </p:spPr>
        <p:txBody>
          <a:bodyPr wrap="square" lIns="0" tIns="0" rIns="0" bIns="0" rtlCol="0" anchor="ctr"/>
          <a:lstStyle/>
          <a:p>
            <a:pPr marL="0" indent="0" algn="ctr">
              <a:buNone/>
            </a:pPr>
            <a:r>
              <a:rPr lang="en-US" sz="2600" b="1" dirty="0">
                <a:solidFill>
                  <a:srgbClr val="F4EEDD"/>
                </a:solidFill>
                <a:latin typeface="Georgia" pitchFamily="34" charset="0"/>
                <a:ea typeface="Georgia" pitchFamily="34" charset="-122"/>
                <a:cs typeface="Georgia" pitchFamily="34" charset="-120"/>
              </a:rPr>
              <a:t>1</a:t>
            </a:r>
            <a:endParaRPr lang="en-US" sz="2600" dirty="0"/>
          </a:p>
        </p:txBody>
      </p:sp>
      <p:sp>
        <p:nvSpPr>
          <p:cNvPr id="8" name="Text 6"/>
          <p:cNvSpPr/>
          <p:nvPr/>
        </p:nvSpPr>
        <p:spPr>
          <a:xfrm>
            <a:off x="804672" y="3200400"/>
            <a:ext cx="1926641" cy="411480"/>
          </a:xfrm>
          <a:prstGeom prst="rect">
            <a:avLst/>
          </a:prstGeom>
          <a:noFill/>
          <a:ln/>
        </p:spPr>
        <p:txBody>
          <a:bodyPr wrap="square" lIns="0" tIns="0" rIns="0" bIns="0" rtlCol="0" anchor="ctr"/>
          <a:lstStyle/>
          <a:p>
            <a:pPr marL="0" indent="0" algn="l">
              <a:buNone/>
            </a:pPr>
            <a:r>
              <a:rPr lang="en-US" sz="1900" b="1" dirty="0">
                <a:solidFill>
                  <a:srgbClr val="1E5631"/>
                </a:solidFill>
                <a:latin typeface="Georgia" pitchFamily="34" charset="0"/>
                <a:ea typeface="Georgia" pitchFamily="34" charset="-122"/>
                <a:cs typeface="Georgia" pitchFamily="34" charset="-120"/>
              </a:rPr>
              <a:t>Easier</a:t>
            </a:r>
            <a:endParaRPr lang="en-US" sz="1900" dirty="0"/>
          </a:p>
        </p:txBody>
      </p:sp>
      <p:sp>
        <p:nvSpPr>
          <p:cNvPr id="9" name="Text 7"/>
          <p:cNvSpPr/>
          <p:nvPr/>
        </p:nvSpPr>
        <p:spPr>
          <a:xfrm>
            <a:off x="804672" y="3611880"/>
            <a:ext cx="1926641" cy="777240"/>
          </a:xfrm>
          <a:prstGeom prst="rect">
            <a:avLst/>
          </a:prstGeom>
          <a:noFill/>
          <a:ln/>
        </p:spPr>
        <p:txBody>
          <a:bodyPr wrap="square" lIns="0" tIns="0" rIns="0" bIns="0" rtlCol="0" anchor="ctr"/>
          <a:lstStyle/>
          <a:p>
            <a:pPr marL="0" indent="0" algn="l">
              <a:buNone/>
            </a:pPr>
            <a:r>
              <a:rPr lang="en-US" sz="1250" dirty="0">
                <a:solidFill>
                  <a:srgbClr val="2C3327"/>
                </a:solidFill>
                <a:latin typeface="Calibri" pitchFamily="34" charset="0"/>
                <a:ea typeface="Calibri" pitchFamily="34" charset="-122"/>
                <a:cs typeface="Calibri" pitchFamily="34" charset="-120"/>
              </a:rPr>
              <a:t>Automates many tasks, so you spend your time playing, not calculating.</a:t>
            </a:r>
            <a:endParaRPr lang="en-US" sz="1250" dirty="0"/>
          </a:p>
        </p:txBody>
      </p:sp>
      <p:sp>
        <p:nvSpPr>
          <p:cNvPr id="10" name="Shape 8"/>
          <p:cNvSpPr/>
          <p:nvPr/>
        </p:nvSpPr>
        <p:spPr>
          <a:xfrm>
            <a:off x="3353105" y="2148840"/>
            <a:ext cx="2438705" cy="233172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11" name="Shape 9"/>
          <p:cNvSpPr/>
          <p:nvPr/>
        </p:nvSpPr>
        <p:spPr>
          <a:xfrm>
            <a:off x="3353105" y="2148840"/>
            <a:ext cx="2438705" cy="82296"/>
          </a:xfrm>
          <a:prstGeom prst="rect">
            <a:avLst/>
          </a:prstGeom>
          <a:solidFill>
            <a:srgbClr val="BE9433"/>
          </a:solidFill>
          <a:ln/>
        </p:spPr>
        <p:txBody>
          <a:bodyPr/>
          <a:lstStyle/>
          <a:p>
            <a:endParaRPr lang="en-US"/>
          </a:p>
        </p:txBody>
      </p:sp>
      <p:sp>
        <p:nvSpPr>
          <p:cNvPr id="12" name="Shape 10"/>
          <p:cNvSpPr/>
          <p:nvPr/>
        </p:nvSpPr>
        <p:spPr>
          <a:xfrm>
            <a:off x="3609137" y="2441448"/>
            <a:ext cx="640080" cy="640080"/>
          </a:xfrm>
          <a:prstGeom prst="ellipse">
            <a:avLst/>
          </a:prstGeom>
          <a:solidFill>
            <a:srgbClr val="1E5631"/>
          </a:solidFill>
          <a:ln/>
        </p:spPr>
        <p:txBody>
          <a:bodyPr/>
          <a:lstStyle/>
          <a:p>
            <a:endParaRPr lang="en-US"/>
          </a:p>
        </p:txBody>
      </p:sp>
      <p:sp>
        <p:nvSpPr>
          <p:cNvPr id="13" name="Text 11"/>
          <p:cNvSpPr/>
          <p:nvPr/>
        </p:nvSpPr>
        <p:spPr>
          <a:xfrm>
            <a:off x="3609137" y="2441448"/>
            <a:ext cx="640080" cy="640080"/>
          </a:xfrm>
          <a:prstGeom prst="rect">
            <a:avLst/>
          </a:prstGeom>
          <a:noFill/>
          <a:ln/>
        </p:spPr>
        <p:txBody>
          <a:bodyPr wrap="square" lIns="0" tIns="0" rIns="0" bIns="0" rtlCol="0" anchor="ctr"/>
          <a:lstStyle/>
          <a:p>
            <a:pPr marL="0" indent="0" algn="ctr">
              <a:buNone/>
            </a:pPr>
            <a:r>
              <a:rPr lang="en-US" sz="2600" b="1" dirty="0">
                <a:solidFill>
                  <a:srgbClr val="F4EEDD"/>
                </a:solidFill>
                <a:latin typeface="Georgia" pitchFamily="34" charset="0"/>
                <a:ea typeface="Georgia" pitchFamily="34" charset="-122"/>
                <a:cs typeface="Georgia" pitchFamily="34" charset="-120"/>
              </a:rPr>
              <a:t>2</a:t>
            </a:r>
            <a:endParaRPr lang="en-US" sz="2600" dirty="0"/>
          </a:p>
        </p:txBody>
      </p:sp>
      <p:sp>
        <p:nvSpPr>
          <p:cNvPr id="14" name="Text 12"/>
          <p:cNvSpPr/>
          <p:nvPr/>
        </p:nvSpPr>
        <p:spPr>
          <a:xfrm>
            <a:off x="3609137" y="3200400"/>
            <a:ext cx="1926641" cy="411480"/>
          </a:xfrm>
          <a:prstGeom prst="rect">
            <a:avLst/>
          </a:prstGeom>
          <a:noFill/>
          <a:ln/>
        </p:spPr>
        <p:txBody>
          <a:bodyPr wrap="square" lIns="0" tIns="0" rIns="0" bIns="0" rtlCol="0" anchor="ctr"/>
          <a:lstStyle/>
          <a:p>
            <a:pPr marL="0" indent="0" algn="l">
              <a:buNone/>
            </a:pPr>
            <a:r>
              <a:rPr lang="en-US" sz="1900" b="1" dirty="0">
                <a:solidFill>
                  <a:srgbClr val="1E5631"/>
                </a:solidFill>
                <a:latin typeface="Georgia" pitchFamily="34" charset="0"/>
                <a:ea typeface="Georgia" pitchFamily="34" charset="-122"/>
                <a:cs typeface="Georgia" pitchFamily="34" charset="-120"/>
              </a:rPr>
              <a:t>Faster</a:t>
            </a:r>
            <a:endParaRPr lang="en-US" sz="1900" dirty="0"/>
          </a:p>
        </p:txBody>
      </p:sp>
      <p:sp>
        <p:nvSpPr>
          <p:cNvPr id="15" name="Text 13"/>
          <p:cNvSpPr/>
          <p:nvPr/>
        </p:nvSpPr>
        <p:spPr>
          <a:xfrm>
            <a:off x="3609137" y="3611880"/>
            <a:ext cx="1926641" cy="777240"/>
          </a:xfrm>
          <a:prstGeom prst="rect">
            <a:avLst/>
          </a:prstGeom>
          <a:noFill/>
          <a:ln/>
        </p:spPr>
        <p:txBody>
          <a:bodyPr wrap="square" lIns="0" tIns="0" rIns="0" bIns="0" rtlCol="0" anchor="ctr"/>
          <a:lstStyle/>
          <a:p>
            <a:pPr marL="0" indent="0" algn="l">
              <a:buNone/>
            </a:pPr>
            <a:r>
              <a:rPr lang="en-US" sz="1250" dirty="0">
                <a:solidFill>
                  <a:srgbClr val="2C3327"/>
                </a:solidFill>
                <a:latin typeface="Calibri" pitchFamily="34" charset="0"/>
                <a:ea typeface="Calibri" pitchFamily="34" charset="-122"/>
                <a:cs typeface="Calibri" pitchFamily="34" charset="-120"/>
              </a:rPr>
              <a:t>Speeds up play by helping you plan and execute shots more quickly.</a:t>
            </a:r>
            <a:endParaRPr lang="en-US" sz="1250" dirty="0"/>
          </a:p>
        </p:txBody>
      </p:sp>
      <p:sp>
        <p:nvSpPr>
          <p:cNvPr id="16" name="Shape 14"/>
          <p:cNvSpPr/>
          <p:nvPr/>
        </p:nvSpPr>
        <p:spPr>
          <a:xfrm>
            <a:off x="6157570" y="2148840"/>
            <a:ext cx="2438705" cy="233172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17" name="Shape 15"/>
          <p:cNvSpPr/>
          <p:nvPr/>
        </p:nvSpPr>
        <p:spPr>
          <a:xfrm>
            <a:off x="6157570" y="2148840"/>
            <a:ext cx="2438705" cy="82296"/>
          </a:xfrm>
          <a:prstGeom prst="rect">
            <a:avLst/>
          </a:prstGeom>
          <a:solidFill>
            <a:srgbClr val="BE9433"/>
          </a:solidFill>
          <a:ln/>
        </p:spPr>
        <p:txBody>
          <a:bodyPr/>
          <a:lstStyle/>
          <a:p>
            <a:endParaRPr lang="en-US"/>
          </a:p>
        </p:txBody>
      </p:sp>
      <p:sp>
        <p:nvSpPr>
          <p:cNvPr id="18" name="Shape 16"/>
          <p:cNvSpPr/>
          <p:nvPr/>
        </p:nvSpPr>
        <p:spPr>
          <a:xfrm>
            <a:off x="6413602" y="2441448"/>
            <a:ext cx="640080" cy="640080"/>
          </a:xfrm>
          <a:prstGeom prst="ellipse">
            <a:avLst/>
          </a:prstGeom>
          <a:solidFill>
            <a:srgbClr val="1E5631"/>
          </a:solidFill>
          <a:ln/>
        </p:spPr>
        <p:txBody>
          <a:bodyPr/>
          <a:lstStyle/>
          <a:p>
            <a:endParaRPr lang="en-US"/>
          </a:p>
        </p:txBody>
      </p:sp>
      <p:sp>
        <p:nvSpPr>
          <p:cNvPr id="19" name="Text 17"/>
          <p:cNvSpPr/>
          <p:nvPr/>
        </p:nvSpPr>
        <p:spPr>
          <a:xfrm>
            <a:off x="6413602" y="2441448"/>
            <a:ext cx="640080" cy="640080"/>
          </a:xfrm>
          <a:prstGeom prst="rect">
            <a:avLst/>
          </a:prstGeom>
          <a:noFill/>
          <a:ln/>
        </p:spPr>
        <p:txBody>
          <a:bodyPr wrap="square" lIns="0" tIns="0" rIns="0" bIns="0" rtlCol="0" anchor="ctr"/>
          <a:lstStyle/>
          <a:p>
            <a:pPr marL="0" indent="0" algn="ctr">
              <a:buNone/>
            </a:pPr>
            <a:r>
              <a:rPr lang="en-US" sz="2600" b="1" dirty="0">
                <a:solidFill>
                  <a:srgbClr val="F4EEDD"/>
                </a:solidFill>
                <a:latin typeface="Georgia" pitchFamily="34" charset="0"/>
                <a:ea typeface="Georgia" pitchFamily="34" charset="-122"/>
                <a:cs typeface="Georgia" pitchFamily="34" charset="-120"/>
              </a:rPr>
              <a:t>3</a:t>
            </a:r>
            <a:endParaRPr lang="en-US" sz="2600" dirty="0"/>
          </a:p>
        </p:txBody>
      </p:sp>
      <p:sp>
        <p:nvSpPr>
          <p:cNvPr id="20" name="Text 18"/>
          <p:cNvSpPr/>
          <p:nvPr/>
        </p:nvSpPr>
        <p:spPr>
          <a:xfrm>
            <a:off x="6413602" y="3200400"/>
            <a:ext cx="1926641" cy="411480"/>
          </a:xfrm>
          <a:prstGeom prst="rect">
            <a:avLst/>
          </a:prstGeom>
          <a:noFill/>
          <a:ln/>
        </p:spPr>
        <p:txBody>
          <a:bodyPr wrap="square" lIns="0" tIns="0" rIns="0" bIns="0" rtlCol="0" anchor="ctr"/>
          <a:lstStyle/>
          <a:p>
            <a:pPr marL="0" indent="0" algn="l">
              <a:buNone/>
            </a:pPr>
            <a:r>
              <a:rPr lang="en-US" sz="1900" b="1" dirty="0">
                <a:solidFill>
                  <a:srgbClr val="1E5631"/>
                </a:solidFill>
                <a:latin typeface="Georgia" pitchFamily="34" charset="0"/>
              </a:rPr>
              <a:t>More Fun</a:t>
            </a:r>
            <a:endParaRPr lang="en-US" sz="1900" dirty="0"/>
          </a:p>
        </p:txBody>
      </p:sp>
      <p:sp>
        <p:nvSpPr>
          <p:cNvPr id="21" name="Text 19"/>
          <p:cNvSpPr/>
          <p:nvPr/>
        </p:nvSpPr>
        <p:spPr>
          <a:xfrm>
            <a:off x="6413602" y="3611880"/>
            <a:ext cx="1926641" cy="777240"/>
          </a:xfrm>
          <a:prstGeom prst="rect">
            <a:avLst/>
          </a:prstGeom>
          <a:noFill/>
          <a:ln/>
        </p:spPr>
        <p:txBody>
          <a:bodyPr wrap="square" lIns="0" tIns="0" rIns="0" bIns="0" rtlCol="0" anchor="ctr"/>
          <a:lstStyle/>
          <a:p>
            <a:pPr marL="0" indent="0" algn="l">
              <a:buNone/>
            </a:pPr>
            <a:r>
              <a:rPr lang="en-US" sz="1250" dirty="0">
                <a:solidFill>
                  <a:srgbClr val="2C3327"/>
                </a:solidFill>
                <a:latin typeface="Calibri" pitchFamily="34" charset="0"/>
                <a:ea typeface="Calibri" pitchFamily="34" charset="-122"/>
                <a:cs typeface="Calibri" pitchFamily="34" charset="-120"/>
              </a:rPr>
              <a:t>Makes playing APBA Golf more about strategy and performance than crunching numbers.</a:t>
            </a:r>
            <a:endParaRPr lang="en-US" sz="1250" dirty="0"/>
          </a:p>
        </p:txBody>
      </p:sp>
      <p:sp>
        <p:nvSpPr>
          <p:cNvPr id="22" name="Text 20"/>
          <p:cNvSpPr/>
          <p:nvPr/>
        </p:nvSpPr>
        <p:spPr>
          <a:xfrm>
            <a:off x="457200" y="4828032"/>
            <a:ext cx="5486400" cy="274320"/>
          </a:xfrm>
          <a:prstGeom prst="rect">
            <a:avLst/>
          </a:prstGeom>
          <a:noFill/>
          <a:ln/>
        </p:spPr>
        <p:txBody>
          <a:bodyPr wrap="square" lIns="0" tIns="0" rIns="0" bIns="0" rtlCol="0" anchor="ctr"/>
          <a:lstStyle/>
          <a:p>
            <a:pPr marL="0" indent="0" algn="l">
              <a:buNone/>
            </a:pPr>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23" name="Text 21"/>
          <p:cNvSpPr/>
          <p:nvPr/>
        </p:nvSpPr>
        <p:spPr>
          <a:xfrm>
            <a:off x="8229600" y="4828032"/>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ABE67806-B8F1-961A-3D00-0369E428967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EC4D9D43-F6F0-ACA6-8FD7-0CEC392F17CD}"/>
              </a:ext>
            </a:extLst>
          </p:cNvPr>
          <p:cNvSpPr/>
          <p:nvPr/>
        </p:nvSpPr>
        <p:spPr>
          <a:xfrm>
            <a:off x="548640" y="384048"/>
            <a:ext cx="7002534"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Play: Plan the shot</a:t>
            </a:r>
            <a:endParaRPr lang="en-US" sz="3000" dirty="0"/>
          </a:p>
        </p:txBody>
      </p:sp>
      <p:sp>
        <p:nvSpPr>
          <p:cNvPr id="3" name="Circle">
            <a:extLst>
              <a:ext uri="{FF2B5EF4-FFF2-40B4-BE49-F238E27FC236}">
                <a16:creationId xmlns:a16="http://schemas.microsoft.com/office/drawing/2014/main" id="{C76AEB0B-EB54-54F1-7E42-9CE40F66A1BA}"/>
              </a:ext>
            </a:extLst>
          </p:cNvPr>
          <p:cNvSpPr/>
          <p:nvPr/>
        </p:nvSpPr>
        <p:spPr>
          <a:xfrm>
            <a:off x="548640" y="1020044"/>
            <a:ext cx="420624" cy="420624"/>
          </a:xfrm>
          <a:prstGeom prst="ellipse">
            <a:avLst/>
          </a:prstGeom>
          <a:solidFill>
            <a:srgbClr val="BE9433"/>
          </a:solidFill>
          <a:ln/>
        </p:spPr>
        <p:txBody>
          <a:bodyPr/>
          <a:lstStyle/>
          <a:p>
            <a:endParaRPr lang="en-US">
              <a:solidFill>
                <a:schemeClr val="bg1"/>
              </a:solidFill>
            </a:endParaRPr>
          </a:p>
        </p:txBody>
      </p:sp>
      <p:sp>
        <p:nvSpPr>
          <p:cNvPr id="4" name="Number">
            <a:extLst>
              <a:ext uri="{FF2B5EF4-FFF2-40B4-BE49-F238E27FC236}">
                <a16:creationId xmlns:a16="http://schemas.microsoft.com/office/drawing/2014/main" id="{B1E22F0B-9254-EC57-D88D-BAB433579249}"/>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chemeClr val="bg1"/>
                </a:solidFill>
                <a:latin typeface="Georgia" panose="02040502050405020303" pitchFamily="18" charset="0"/>
              </a:rPr>
              <a:t>4</a:t>
            </a:r>
          </a:p>
        </p:txBody>
      </p:sp>
      <p:sp>
        <p:nvSpPr>
          <p:cNvPr id="5" name="StepTitle">
            <a:extLst>
              <a:ext uri="{FF2B5EF4-FFF2-40B4-BE49-F238E27FC236}">
                <a16:creationId xmlns:a16="http://schemas.microsoft.com/office/drawing/2014/main" id="{AE4BBFF0-F76D-B4C7-8ACB-75810407519C}"/>
              </a:ext>
            </a:extLst>
          </p:cNvPr>
          <p:cNvSpPr/>
          <p:nvPr/>
        </p:nvSpPr>
        <p:spPr>
          <a:xfrm>
            <a:off x="1115567" y="941124"/>
            <a:ext cx="5521207"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Consult the W/I Shot Planner or Approach Caddie to plan the shot</a:t>
            </a:r>
            <a:endParaRPr lang="en-US" sz="1500" dirty="0"/>
          </a:p>
        </p:txBody>
      </p:sp>
      <p:sp>
        <p:nvSpPr>
          <p:cNvPr id="6" name="Detail">
            <a:extLst>
              <a:ext uri="{FF2B5EF4-FFF2-40B4-BE49-F238E27FC236}">
                <a16:creationId xmlns:a16="http://schemas.microsoft.com/office/drawing/2014/main" id="{8E405D52-7502-6880-ACD3-3977E0D974DC}"/>
              </a:ext>
            </a:extLst>
          </p:cNvPr>
          <p:cNvSpPr/>
          <p:nvPr/>
        </p:nvSpPr>
        <p:spPr>
          <a:xfrm>
            <a:off x="1148210" y="1230355"/>
            <a:ext cx="2841229" cy="512903"/>
          </a:xfrm>
          <a:prstGeom prst="rect">
            <a:avLst/>
          </a:prstGeom>
          <a:noFill/>
          <a:ln/>
        </p:spPr>
        <p:txBody>
          <a:bodyPr wrap="square" lIns="0" tIns="0" rIns="0" bIns="0" rtlCol="0" anchor="t"/>
          <a:lstStyle/>
          <a:p>
            <a:r>
              <a:rPr lang="en-US" sz="1150" dirty="0">
                <a:solidFill>
                  <a:srgbClr val="2C3327"/>
                </a:solidFill>
                <a:latin typeface="Calibri" pitchFamily="34" charset="0"/>
                <a:ea typeface="Calibri" pitchFamily="34" charset="-122"/>
                <a:cs typeface="Calibri" pitchFamily="34" charset="-120"/>
              </a:rPr>
              <a:t>For shots &gt; 100 yards: the </a:t>
            </a:r>
            <a:r>
              <a:rPr lang="en-US" sz="1150" b="1" dirty="0">
                <a:solidFill>
                  <a:srgbClr val="2C3327"/>
                </a:solidFill>
                <a:latin typeface="Calibri" pitchFamily="34" charset="0"/>
                <a:ea typeface="Calibri" pitchFamily="34" charset="-122"/>
                <a:cs typeface="Calibri" pitchFamily="34" charset="-120"/>
              </a:rPr>
              <a:t>W/I Shot Planner </a:t>
            </a:r>
            <a:r>
              <a:rPr lang="en-US" sz="1150" dirty="0">
                <a:solidFill>
                  <a:srgbClr val="2C3327"/>
                </a:solidFill>
                <a:latin typeface="Calibri" pitchFamily="34" charset="0"/>
                <a:ea typeface="Calibri" pitchFamily="34" charset="-122"/>
                <a:cs typeface="Calibri" pitchFamily="34" charset="-120"/>
              </a:rPr>
              <a:t>can help you decide how much to aim or work-the-ball, and the distance to your target. </a:t>
            </a:r>
            <a:endParaRPr lang="en-US" sz="1150" dirty="0"/>
          </a:p>
        </p:txBody>
      </p:sp>
      <p:sp>
        <p:nvSpPr>
          <p:cNvPr id="8" name="Number">
            <a:extLst>
              <a:ext uri="{FF2B5EF4-FFF2-40B4-BE49-F238E27FC236}">
                <a16:creationId xmlns:a16="http://schemas.microsoft.com/office/drawing/2014/main" id="{5B1CEC2F-5B2D-BD20-5F67-61BFEC0063BD}"/>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D42968C4-3EF6-2661-DE99-4E5046FE85A4}"/>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3C936BC0-A8AB-719F-BBFD-757D37F13549}"/>
              </a:ext>
            </a:extLst>
          </p:cNvPr>
          <p:cNvPicPr>
            <a:picLocks noChangeAspect="1"/>
          </p:cNvPicPr>
          <p:nvPr/>
        </p:nvPicPr>
        <p:blipFill>
          <a:blip r:embed="rId3"/>
          <a:srcRect/>
          <a:stretch/>
        </p:blipFill>
        <p:spPr>
          <a:xfrm>
            <a:off x="1148210" y="1880419"/>
            <a:ext cx="2659035" cy="2947613"/>
          </a:xfrm>
          <a:prstGeom prst="rect">
            <a:avLst/>
          </a:prstGeom>
          <a:ln w="12700">
            <a:solidFill>
              <a:srgbClr val="BE9433"/>
            </a:solidFill>
          </a:ln>
        </p:spPr>
      </p:pic>
      <p:sp>
        <p:nvSpPr>
          <p:cNvPr id="12" name="Footer">
            <a:extLst>
              <a:ext uri="{FF2B5EF4-FFF2-40B4-BE49-F238E27FC236}">
                <a16:creationId xmlns:a16="http://schemas.microsoft.com/office/drawing/2014/main" id="{3956313D-55AF-D833-4F76-5F6886543048}"/>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9116F797-75FC-5D25-AB01-5027B706B1CA}"/>
              </a:ext>
            </a:extLst>
          </p:cNvPr>
          <p:cNvSpPr/>
          <p:nvPr/>
        </p:nvSpPr>
        <p:spPr>
          <a:xfrm>
            <a:off x="8229600" y="4889238"/>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18</a:t>
            </a:r>
            <a:endParaRPr lang="en-US" sz="900" dirty="0"/>
          </a:p>
        </p:txBody>
      </p:sp>
      <p:sp>
        <p:nvSpPr>
          <p:cNvPr id="10" name="Detail">
            <a:extLst>
              <a:ext uri="{FF2B5EF4-FFF2-40B4-BE49-F238E27FC236}">
                <a16:creationId xmlns:a16="http://schemas.microsoft.com/office/drawing/2014/main" id="{7E15FA2A-508B-88E5-C83D-ED4602B66A77}"/>
              </a:ext>
            </a:extLst>
          </p:cNvPr>
          <p:cNvSpPr/>
          <p:nvPr/>
        </p:nvSpPr>
        <p:spPr>
          <a:xfrm>
            <a:off x="4362472" y="1230356"/>
            <a:ext cx="3188702" cy="557076"/>
          </a:xfrm>
          <a:prstGeom prst="rect">
            <a:avLst/>
          </a:prstGeom>
          <a:noFill/>
          <a:ln/>
        </p:spPr>
        <p:txBody>
          <a:bodyPr wrap="square" lIns="0" tIns="0" rIns="0" bIns="0" rtlCol="0" anchor="t"/>
          <a:lstStyle/>
          <a:p>
            <a:r>
              <a:rPr lang="en-US" sz="1150" dirty="0">
                <a:solidFill>
                  <a:srgbClr val="2C3327"/>
                </a:solidFill>
                <a:latin typeface="Calibri" pitchFamily="34" charset="0"/>
                <a:ea typeface="Calibri" pitchFamily="34" charset="-122"/>
                <a:cs typeface="Calibri" pitchFamily="34" charset="-120"/>
              </a:rPr>
              <a:t>For shots ≤ 100 yards: the </a:t>
            </a:r>
            <a:r>
              <a:rPr lang="en-US" sz="1150" b="1" dirty="0">
                <a:solidFill>
                  <a:srgbClr val="2C3327"/>
                </a:solidFill>
                <a:latin typeface="Calibri" pitchFamily="34" charset="0"/>
                <a:ea typeface="Calibri" pitchFamily="34" charset="-122"/>
                <a:cs typeface="Calibri" pitchFamily="34" charset="-120"/>
              </a:rPr>
              <a:t>Approach Caddie </a:t>
            </a:r>
            <a:r>
              <a:rPr lang="en-US" sz="1150" dirty="0">
                <a:solidFill>
                  <a:srgbClr val="2C3327"/>
                </a:solidFill>
                <a:latin typeface="Calibri" pitchFamily="34" charset="0"/>
                <a:ea typeface="Calibri" pitchFamily="34" charset="-122"/>
                <a:cs typeface="Calibri" pitchFamily="34" charset="-120"/>
              </a:rPr>
              <a:t>can help you decide how much to aim or work-the-ball, and the called distance to your target. </a:t>
            </a:r>
            <a:endParaRPr lang="en-US" sz="1150" dirty="0"/>
          </a:p>
        </p:txBody>
      </p:sp>
      <p:pic>
        <p:nvPicPr>
          <p:cNvPr id="15" name="Screenshot">
            <a:extLst>
              <a:ext uri="{FF2B5EF4-FFF2-40B4-BE49-F238E27FC236}">
                <a16:creationId xmlns:a16="http://schemas.microsoft.com/office/drawing/2014/main" id="{C7CEABB6-DA80-9F87-EBDD-0751C64D7B22}"/>
              </a:ext>
            </a:extLst>
          </p:cNvPr>
          <p:cNvPicPr>
            <a:picLocks noChangeAspect="1"/>
          </p:cNvPicPr>
          <p:nvPr/>
        </p:nvPicPr>
        <p:blipFill>
          <a:blip r:embed="rId4"/>
          <a:srcRect/>
          <a:stretch/>
        </p:blipFill>
        <p:spPr>
          <a:xfrm>
            <a:off x="4362472" y="2038069"/>
            <a:ext cx="3075007" cy="2789963"/>
          </a:xfrm>
          <a:prstGeom prst="rect">
            <a:avLst/>
          </a:prstGeom>
          <a:ln w="12700">
            <a:solidFill>
              <a:srgbClr val="BE9433"/>
            </a:solidFill>
          </a:ln>
        </p:spPr>
      </p:pic>
    </p:spTree>
    <p:extLst>
      <p:ext uri="{BB962C8B-B14F-4D97-AF65-F5344CB8AC3E}">
        <p14:creationId xmlns:p14="http://schemas.microsoft.com/office/powerpoint/2010/main" val="1839003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E1088C9C-7A4B-200C-2116-291F9C0AFCEB}"/>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3718D61E-0997-24E3-D01C-32F019528B78}"/>
              </a:ext>
            </a:extLst>
          </p:cNvPr>
          <p:cNvSpPr/>
          <p:nvPr/>
        </p:nvSpPr>
        <p:spPr>
          <a:xfrm>
            <a:off x="548640" y="384048"/>
            <a:ext cx="7002534"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Play: Select a club &amp; take the shot</a:t>
            </a:r>
            <a:endParaRPr lang="en-US" sz="3000" dirty="0"/>
          </a:p>
        </p:txBody>
      </p:sp>
      <p:sp>
        <p:nvSpPr>
          <p:cNvPr id="3" name="Circle">
            <a:extLst>
              <a:ext uri="{FF2B5EF4-FFF2-40B4-BE49-F238E27FC236}">
                <a16:creationId xmlns:a16="http://schemas.microsoft.com/office/drawing/2014/main" id="{55741437-5324-7370-AA66-272A22119CDB}"/>
              </a:ext>
            </a:extLst>
          </p:cNvPr>
          <p:cNvSpPr/>
          <p:nvPr/>
        </p:nvSpPr>
        <p:spPr>
          <a:xfrm>
            <a:off x="548640" y="1020044"/>
            <a:ext cx="420624" cy="420624"/>
          </a:xfrm>
          <a:prstGeom prst="ellipse">
            <a:avLst/>
          </a:prstGeom>
          <a:solidFill>
            <a:srgbClr val="BE9433"/>
          </a:solidFill>
          <a:ln/>
        </p:spPr>
        <p:txBody>
          <a:bodyPr/>
          <a:lstStyle/>
          <a:p>
            <a:endParaRPr lang="en-US">
              <a:solidFill>
                <a:schemeClr val="bg1"/>
              </a:solidFill>
            </a:endParaRPr>
          </a:p>
        </p:txBody>
      </p:sp>
      <p:sp>
        <p:nvSpPr>
          <p:cNvPr id="4" name="Number">
            <a:extLst>
              <a:ext uri="{FF2B5EF4-FFF2-40B4-BE49-F238E27FC236}">
                <a16:creationId xmlns:a16="http://schemas.microsoft.com/office/drawing/2014/main" id="{46368476-A823-35E3-EB69-4DB3235FE71D}"/>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chemeClr val="bg1"/>
                </a:solidFill>
                <a:latin typeface="Georgia" panose="02040502050405020303" pitchFamily="18" charset="0"/>
              </a:rPr>
              <a:t>5</a:t>
            </a:r>
          </a:p>
        </p:txBody>
      </p:sp>
      <p:sp>
        <p:nvSpPr>
          <p:cNvPr id="5" name="StepTitle">
            <a:extLst>
              <a:ext uri="{FF2B5EF4-FFF2-40B4-BE49-F238E27FC236}">
                <a16:creationId xmlns:a16="http://schemas.microsoft.com/office/drawing/2014/main" id="{DB2376FB-6EDE-2189-6D67-E58BB02F3FFA}"/>
              </a:ext>
            </a:extLst>
          </p:cNvPr>
          <p:cNvSpPr/>
          <p:nvPr/>
        </p:nvSpPr>
        <p:spPr>
          <a:xfrm>
            <a:off x="1115567" y="941124"/>
            <a:ext cx="5521207"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Use the Common Avg W/I Chart and All-in-One Menu  </a:t>
            </a:r>
            <a:endParaRPr lang="en-US" sz="1500" dirty="0"/>
          </a:p>
        </p:txBody>
      </p:sp>
      <p:sp>
        <p:nvSpPr>
          <p:cNvPr id="6" name="Detail">
            <a:extLst>
              <a:ext uri="{FF2B5EF4-FFF2-40B4-BE49-F238E27FC236}">
                <a16:creationId xmlns:a16="http://schemas.microsoft.com/office/drawing/2014/main" id="{A47C1706-53D1-C4B9-6F9C-63C9AD78CE23}"/>
              </a:ext>
            </a:extLst>
          </p:cNvPr>
          <p:cNvSpPr/>
          <p:nvPr/>
        </p:nvSpPr>
        <p:spPr>
          <a:xfrm>
            <a:off x="1148210" y="1230355"/>
            <a:ext cx="2855977" cy="716432"/>
          </a:xfrm>
          <a:prstGeom prst="rect">
            <a:avLst/>
          </a:prstGeom>
          <a:noFill/>
          <a:ln/>
        </p:spPr>
        <p:txBody>
          <a:bodyPr wrap="square" lIns="0" tIns="0" rIns="0" bIns="0" rtlCol="0" anchor="t"/>
          <a:lstStyle/>
          <a:p>
            <a:r>
              <a:rPr lang="en-US" sz="1150" dirty="0">
                <a:solidFill>
                  <a:srgbClr val="2C3327"/>
                </a:solidFill>
                <a:latin typeface="Calibri" pitchFamily="34" charset="0"/>
                <a:ea typeface="Calibri" pitchFamily="34" charset="-122"/>
                <a:cs typeface="Calibri" pitchFamily="34" charset="-120"/>
              </a:rPr>
              <a:t>For W/I shots: Choose a club based on the player’s average carry distances. For Approach shots: Use the Called or To Pin distance (if ≤ 20 yards).</a:t>
            </a:r>
            <a:endParaRPr lang="en-US" sz="1150" dirty="0"/>
          </a:p>
        </p:txBody>
      </p:sp>
      <p:sp>
        <p:nvSpPr>
          <p:cNvPr id="8" name="Number">
            <a:extLst>
              <a:ext uri="{FF2B5EF4-FFF2-40B4-BE49-F238E27FC236}">
                <a16:creationId xmlns:a16="http://schemas.microsoft.com/office/drawing/2014/main" id="{97C74F5D-0E7A-6BED-9E75-0A160DBAA827}"/>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FAAAC13B-3EC2-3BE1-F9C7-8203C48F1E4A}"/>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4CA66558-6496-6ABC-A97D-1B9B0CBB72B1}"/>
              </a:ext>
            </a:extLst>
          </p:cNvPr>
          <p:cNvPicPr>
            <a:picLocks noChangeAspect="1"/>
          </p:cNvPicPr>
          <p:nvPr/>
        </p:nvPicPr>
        <p:blipFill>
          <a:blip r:embed="rId3"/>
          <a:srcRect/>
          <a:stretch/>
        </p:blipFill>
        <p:spPr>
          <a:xfrm>
            <a:off x="1148210" y="2111820"/>
            <a:ext cx="2659035" cy="2640008"/>
          </a:xfrm>
          <a:prstGeom prst="rect">
            <a:avLst/>
          </a:prstGeom>
          <a:ln w="12700">
            <a:solidFill>
              <a:srgbClr val="BE9433"/>
            </a:solidFill>
          </a:ln>
        </p:spPr>
      </p:pic>
      <p:sp>
        <p:nvSpPr>
          <p:cNvPr id="12" name="Footer">
            <a:extLst>
              <a:ext uri="{FF2B5EF4-FFF2-40B4-BE49-F238E27FC236}">
                <a16:creationId xmlns:a16="http://schemas.microsoft.com/office/drawing/2014/main" id="{9F83AEB8-64D6-AF90-4682-0859A2621EA5}"/>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E2D23188-77BF-549C-A9C9-39BB2E93603E}"/>
              </a:ext>
            </a:extLst>
          </p:cNvPr>
          <p:cNvSpPr/>
          <p:nvPr/>
        </p:nvSpPr>
        <p:spPr>
          <a:xfrm>
            <a:off x="8229600" y="4889238"/>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19</a:t>
            </a:r>
            <a:endParaRPr lang="en-US" sz="900" dirty="0"/>
          </a:p>
        </p:txBody>
      </p:sp>
      <p:sp>
        <p:nvSpPr>
          <p:cNvPr id="10" name="Detail">
            <a:extLst>
              <a:ext uri="{FF2B5EF4-FFF2-40B4-BE49-F238E27FC236}">
                <a16:creationId xmlns:a16="http://schemas.microsoft.com/office/drawing/2014/main" id="{85645F42-8E60-1B07-FB8F-670168B433FB}"/>
              </a:ext>
            </a:extLst>
          </p:cNvPr>
          <p:cNvSpPr/>
          <p:nvPr/>
        </p:nvSpPr>
        <p:spPr>
          <a:xfrm>
            <a:off x="4362472" y="1230356"/>
            <a:ext cx="2923231" cy="557076"/>
          </a:xfrm>
          <a:prstGeom prst="rect">
            <a:avLst/>
          </a:prstGeom>
          <a:noFill/>
          <a:ln/>
        </p:spPr>
        <p:txBody>
          <a:bodyPr wrap="square" lIns="0" tIns="0" rIns="0" bIns="0" rtlCol="0" anchor="t"/>
          <a:lstStyle/>
          <a:p>
            <a:r>
              <a:rPr lang="en-US" sz="1150" dirty="0">
                <a:solidFill>
                  <a:srgbClr val="2C3327"/>
                </a:solidFill>
                <a:latin typeface="Calibri" pitchFamily="34" charset="0"/>
                <a:ea typeface="Calibri" pitchFamily="34" charset="-122"/>
                <a:cs typeface="Calibri" pitchFamily="34" charset="-120"/>
              </a:rPr>
              <a:t>Use the All-in-One Menu to select the club, roll the dice, enter the Play Result Number, take the shot, and more.</a:t>
            </a:r>
            <a:endParaRPr lang="en-US" sz="1150" dirty="0"/>
          </a:p>
        </p:txBody>
      </p:sp>
      <p:pic>
        <p:nvPicPr>
          <p:cNvPr id="15" name="Screenshot">
            <a:extLst>
              <a:ext uri="{FF2B5EF4-FFF2-40B4-BE49-F238E27FC236}">
                <a16:creationId xmlns:a16="http://schemas.microsoft.com/office/drawing/2014/main" id="{56ED99D5-FE5A-1367-8EFC-15981534DDF2}"/>
              </a:ext>
            </a:extLst>
          </p:cNvPr>
          <p:cNvPicPr>
            <a:picLocks noChangeAspect="1"/>
          </p:cNvPicPr>
          <p:nvPr/>
        </p:nvPicPr>
        <p:blipFill>
          <a:blip r:embed="rId4"/>
          <a:srcRect/>
          <a:stretch/>
        </p:blipFill>
        <p:spPr>
          <a:xfrm>
            <a:off x="4362472" y="1961865"/>
            <a:ext cx="2062532" cy="2789963"/>
          </a:xfrm>
          <a:prstGeom prst="rect">
            <a:avLst/>
          </a:prstGeom>
          <a:ln w="12700">
            <a:solidFill>
              <a:srgbClr val="BE9433"/>
            </a:solidFill>
          </a:ln>
        </p:spPr>
      </p:pic>
    </p:spTree>
    <p:extLst>
      <p:ext uri="{BB962C8B-B14F-4D97-AF65-F5344CB8AC3E}">
        <p14:creationId xmlns:p14="http://schemas.microsoft.com/office/powerpoint/2010/main" val="3077012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F829C187-555C-DD30-5D3B-066CF3B1E6ED}"/>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FC691653-7524-3DFE-8D9F-2B870641C63C}"/>
              </a:ext>
            </a:extLst>
          </p:cNvPr>
          <p:cNvSpPr/>
          <p:nvPr/>
        </p:nvSpPr>
        <p:spPr>
          <a:xfrm>
            <a:off x="548639" y="384048"/>
            <a:ext cx="7479793"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Play: Move the Ball &amp; Record the Shot</a:t>
            </a:r>
            <a:endParaRPr lang="en-US" sz="3000" dirty="0"/>
          </a:p>
        </p:txBody>
      </p:sp>
      <p:sp>
        <p:nvSpPr>
          <p:cNvPr id="3" name="Circle">
            <a:extLst>
              <a:ext uri="{FF2B5EF4-FFF2-40B4-BE49-F238E27FC236}">
                <a16:creationId xmlns:a16="http://schemas.microsoft.com/office/drawing/2014/main" id="{2C51E5BA-5A62-6C9F-F455-57A100D3E8A9}"/>
              </a:ext>
            </a:extLst>
          </p:cNvPr>
          <p:cNvSpPr/>
          <p:nvPr/>
        </p:nvSpPr>
        <p:spPr>
          <a:xfrm>
            <a:off x="548640" y="1020044"/>
            <a:ext cx="420624" cy="420624"/>
          </a:xfrm>
          <a:prstGeom prst="ellipse">
            <a:avLst/>
          </a:prstGeom>
          <a:solidFill>
            <a:srgbClr val="BE9433"/>
          </a:solidFill>
          <a:ln/>
        </p:spPr>
        <p:txBody>
          <a:bodyPr/>
          <a:lstStyle/>
          <a:p>
            <a:endParaRPr lang="en-US">
              <a:solidFill>
                <a:schemeClr val="bg1"/>
              </a:solidFill>
            </a:endParaRPr>
          </a:p>
        </p:txBody>
      </p:sp>
      <p:sp>
        <p:nvSpPr>
          <p:cNvPr id="4" name="Number">
            <a:extLst>
              <a:ext uri="{FF2B5EF4-FFF2-40B4-BE49-F238E27FC236}">
                <a16:creationId xmlns:a16="http://schemas.microsoft.com/office/drawing/2014/main" id="{62D4B4DD-41A2-5F7C-797B-D13522E54D62}"/>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chemeClr val="bg1"/>
                </a:solidFill>
                <a:latin typeface="Georgia" panose="02040502050405020303" pitchFamily="18" charset="0"/>
              </a:rPr>
              <a:t>6</a:t>
            </a:r>
          </a:p>
        </p:txBody>
      </p:sp>
      <p:sp>
        <p:nvSpPr>
          <p:cNvPr id="5" name="StepTitle">
            <a:extLst>
              <a:ext uri="{FF2B5EF4-FFF2-40B4-BE49-F238E27FC236}">
                <a16:creationId xmlns:a16="http://schemas.microsoft.com/office/drawing/2014/main" id="{9FF2EBFB-DE29-182E-3B44-BE13DBFC111B}"/>
              </a:ext>
            </a:extLst>
          </p:cNvPr>
          <p:cNvSpPr/>
          <p:nvPr/>
        </p:nvSpPr>
        <p:spPr>
          <a:xfrm>
            <a:off x="1115567" y="941124"/>
            <a:ext cx="5521207"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Determine the ball’s new shot location and record its lie   </a:t>
            </a:r>
            <a:endParaRPr lang="en-US" sz="1500" dirty="0"/>
          </a:p>
        </p:txBody>
      </p:sp>
      <p:sp>
        <p:nvSpPr>
          <p:cNvPr id="6" name="Detail">
            <a:extLst>
              <a:ext uri="{FF2B5EF4-FFF2-40B4-BE49-F238E27FC236}">
                <a16:creationId xmlns:a16="http://schemas.microsoft.com/office/drawing/2014/main" id="{58EDDC89-8A3A-C1CA-819B-71B18CD38A14}"/>
              </a:ext>
            </a:extLst>
          </p:cNvPr>
          <p:cNvSpPr/>
          <p:nvPr/>
        </p:nvSpPr>
        <p:spPr>
          <a:xfrm>
            <a:off x="1115567" y="1243940"/>
            <a:ext cx="2969736" cy="716571"/>
          </a:xfrm>
          <a:prstGeom prst="rect">
            <a:avLst/>
          </a:prstGeom>
          <a:noFill/>
          <a:ln/>
        </p:spPr>
        <p:txBody>
          <a:bodyPr wrap="square" lIns="0" tIns="0" rIns="0" bIns="0" rtlCol="0" anchor="t"/>
          <a:lstStyle/>
          <a:p>
            <a:r>
              <a:rPr lang="en-US" sz="1150" dirty="0">
                <a:solidFill>
                  <a:srgbClr val="2C3327"/>
                </a:solidFill>
                <a:latin typeface="Calibri" pitchFamily="34" charset="0"/>
                <a:ea typeface="Calibri" pitchFamily="34" charset="-122"/>
                <a:cs typeface="Calibri" pitchFamily="34" charset="-120"/>
              </a:rPr>
              <a:t>The (</a:t>
            </a:r>
            <a:r>
              <a:rPr lang="en-US" sz="1150" b="1" dirty="0">
                <a:solidFill>
                  <a:srgbClr val="2C3327"/>
                </a:solidFill>
                <a:latin typeface="Calibri" pitchFamily="34" charset="0"/>
                <a:ea typeface="Calibri" pitchFamily="34" charset="-122"/>
                <a:cs typeface="Calibri" pitchFamily="34" charset="-120"/>
              </a:rPr>
              <a:t>New) Ball Location </a:t>
            </a:r>
            <a:r>
              <a:rPr lang="en-US" sz="1150" dirty="0">
                <a:solidFill>
                  <a:srgbClr val="2C3327"/>
                </a:solidFill>
                <a:latin typeface="Calibri" pitchFamily="34" charset="0"/>
                <a:ea typeface="Calibri" pitchFamily="34" charset="-122"/>
                <a:cs typeface="Calibri" pitchFamily="34" charset="-120"/>
              </a:rPr>
              <a:t>shows where the shot carried to (top red arrow). Enter the roll amount (bottom red arrow) after checking the course terrain.</a:t>
            </a:r>
            <a:endParaRPr lang="en-US" sz="1150" dirty="0"/>
          </a:p>
          <a:p>
            <a:r>
              <a:rPr lang="en-US" sz="1150" dirty="0">
                <a:solidFill>
                  <a:srgbClr val="2C3327"/>
                </a:solidFill>
                <a:latin typeface="Calibri" pitchFamily="34" charset="0"/>
                <a:ea typeface="Calibri" pitchFamily="34" charset="-122"/>
                <a:cs typeface="Calibri" pitchFamily="34" charset="-120"/>
              </a:rPr>
              <a:t> </a:t>
            </a:r>
            <a:endParaRPr lang="en-US" sz="1150" dirty="0"/>
          </a:p>
        </p:txBody>
      </p:sp>
      <p:sp>
        <p:nvSpPr>
          <p:cNvPr id="8" name="Number">
            <a:extLst>
              <a:ext uri="{FF2B5EF4-FFF2-40B4-BE49-F238E27FC236}">
                <a16:creationId xmlns:a16="http://schemas.microsoft.com/office/drawing/2014/main" id="{601508F9-AF96-E1DD-015C-733F812E96C5}"/>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066C2CA8-BCF1-DA36-703A-06D6D37CE5C7}"/>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69F8D7F6-B853-870A-65A0-A54F081CEA8C}"/>
              </a:ext>
            </a:extLst>
          </p:cNvPr>
          <p:cNvPicPr>
            <a:picLocks noChangeAspect="1"/>
          </p:cNvPicPr>
          <p:nvPr/>
        </p:nvPicPr>
        <p:blipFill>
          <a:blip r:embed="rId3"/>
          <a:srcRect/>
          <a:stretch/>
        </p:blipFill>
        <p:spPr>
          <a:xfrm>
            <a:off x="548639" y="2027017"/>
            <a:ext cx="3655581" cy="2396590"/>
          </a:xfrm>
          <a:prstGeom prst="rect">
            <a:avLst/>
          </a:prstGeom>
          <a:ln w="12700">
            <a:solidFill>
              <a:srgbClr val="BE9433"/>
            </a:solidFill>
          </a:ln>
        </p:spPr>
      </p:pic>
      <p:sp>
        <p:nvSpPr>
          <p:cNvPr id="12" name="Footer">
            <a:extLst>
              <a:ext uri="{FF2B5EF4-FFF2-40B4-BE49-F238E27FC236}">
                <a16:creationId xmlns:a16="http://schemas.microsoft.com/office/drawing/2014/main" id="{08A64124-15B3-1656-0742-EB073400F898}"/>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1AB008C1-BFF4-7445-C4C7-C184A2D66BB9}"/>
              </a:ext>
            </a:extLst>
          </p:cNvPr>
          <p:cNvSpPr/>
          <p:nvPr/>
        </p:nvSpPr>
        <p:spPr>
          <a:xfrm>
            <a:off x="8229600" y="4889238"/>
            <a:ext cx="457200" cy="274320"/>
          </a:xfrm>
          <a:prstGeom prst="rect">
            <a:avLst/>
          </a:prstGeom>
          <a:noFill/>
          <a:ln/>
        </p:spPr>
        <p:txBody>
          <a:bodyPr wrap="square" lIns="0" tIns="0" rIns="0" bIns="0" rtlCol="0" anchor="ctr"/>
          <a:lstStyle/>
          <a:p>
            <a:pPr marL="0" indent="0" algn="r">
              <a:buNone/>
            </a:pPr>
            <a:r>
              <a:rPr lang="en-US" sz="900" dirty="0"/>
              <a:t>20</a:t>
            </a:r>
          </a:p>
        </p:txBody>
      </p:sp>
      <p:sp>
        <p:nvSpPr>
          <p:cNvPr id="10" name="Detail">
            <a:extLst>
              <a:ext uri="{FF2B5EF4-FFF2-40B4-BE49-F238E27FC236}">
                <a16:creationId xmlns:a16="http://schemas.microsoft.com/office/drawing/2014/main" id="{A9814BCE-C73A-D3E0-7465-976BA33EAFB9}"/>
              </a:ext>
            </a:extLst>
          </p:cNvPr>
          <p:cNvSpPr/>
          <p:nvPr/>
        </p:nvSpPr>
        <p:spPr>
          <a:xfrm>
            <a:off x="4404115" y="1375848"/>
            <a:ext cx="1773961" cy="557076"/>
          </a:xfrm>
          <a:prstGeom prst="rect">
            <a:avLst/>
          </a:prstGeom>
          <a:noFill/>
          <a:ln/>
        </p:spPr>
        <p:txBody>
          <a:bodyPr wrap="square" lIns="0" tIns="0" rIns="0" bIns="0" rtlCol="0" anchor="t"/>
          <a:lstStyle/>
          <a:p>
            <a:endParaRPr lang="en-US" sz="1150" dirty="0"/>
          </a:p>
        </p:txBody>
      </p:sp>
      <p:pic>
        <p:nvPicPr>
          <p:cNvPr id="15" name="Screenshot">
            <a:extLst>
              <a:ext uri="{FF2B5EF4-FFF2-40B4-BE49-F238E27FC236}">
                <a16:creationId xmlns:a16="http://schemas.microsoft.com/office/drawing/2014/main" id="{59C38E75-8CA7-3E7D-6848-2F2AAAD015E2}"/>
              </a:ext>
            </a:extLst>
          </p:cNvPr>
          <p:cNvPicPr>
            <a:picLocks noChangeAspect="1"/>
          </p:cNvPicPr>
          <p:nvPr/>
        </p:nvPicPr>
        <p:blipFill>
          <a:blip r:embed="rId4"/>
          <a:srcRect/>
          <a:stretch/>
        </p:blipFill>
        <p:spPr>
          <a:xfrm rot="16200000">
            <a:off x="4123204" y="2384393"/>
            <a:ext cx="2335784" cy="1751837"/>
          </a:xfrm>
          <a:prstGeom prst="rect">
            <a:avLst/>
          </a:prstGeom>
          <a:ln w="12700">
            <a:solidFill>
              <a:srgbClr val="BE9433"/>
            </a:solidFill>
          </a:ln>
        </p:spPr>
      </p:pic>
      <p:sp>
        <p:nvSpPr>
          <p:cNvPr id="14" name="Detail">
            <a:extLst>
              <a:ext uri="{FF2B5EF4-FFF2-40B4-BE49-F238E27FC236}">
                <a16:creationId xmlns:a16="http://schemas.microsoft.com/office/drawing/2014/main" id="{610BA339-69E3-0936-B680-8B623BEA6AB0}"/>
              </a:ext>
            </a:extLst>
          </p:cNvPr>
          <p:cNvSpPr/>
          <p:nvPr/>
        </p:nvSpPr>
        <p:spPr>
          <a:xfrm>
            <a:off x="6377971" y="1228985"/>
            <a:ext cx="1851629" cy="392236"/>
          </a:xfrm>
          <a:prstGeom prst="rect">
            <a:avLst/>
          </a:prstGeom>
          <a:noFill/>
          <a:ln/>
        </p:spPr>
        <p:txBody>
          <a:bodyPr wrap="square" lIns="0" tIns="0" rIns="0" bIns="0" rtlCol="0" anchor="t"/>
          <a:lstStyle/>
          <a:p>
            <a:r>
              <a:rPr lang="en-US" sz="1150" dirty="0">
                <a:solidFill>
                  <a:srgbClr val="2C3327"/>
                </a:solidFill>
                <a:latin typeface="Calibri" pitchFamily="34" charset="0"/>
                <a:ea typeface="Calibri" pitchFamily="34" charset="-122"/>
                <a:cs typeface="Calibri" pitchFamily="34" charset="-120"/>
              </a:rPr>
              <a:t>Record the shot by selecting the new lie.</a:t>
            </a:r>
            <a:endParaRPr lang="en-US" sz="1150" dirty="0"/>
          </a:p>
        </p:txBody>
      </p:sp>
      <p:pic>
        <p:nvPicPr>
          <p:cNvPr id="17" name="Screenshot">
            <a:extLst>
              <a:ext uri="{FF2B5EF4-FFF2-40B4-BE49-F238E27FC236}">
                <a16:creationId xmlns:a16="http://schemas.microsoft.com/office/drawing/2014/main" id="{9D921D55-E108-74D7-5557-198009700C97}"/>
              </a:ext>
            </a:extLst>
          </p:cNvPr>
          <p:cNvPicPr>
            <a:picLocks noChangeAspect="1"/>
          </p:cNvPicPr>
          <p:nvPr/>
        </p:nvPicPr>
        <p:blipFill>
          <a:blip r:embed="rId5"/>
          <a:srcRect/>
          <a:stretch/>
        </p:blipFill>
        <p:spPr>
          <a:xfrm>
            <a:off x="6377971" y="2051909"/>
            <a:ext cx="1725561" cy="2371698"/>
          </a:xfrm>
          <a:prstGeom prst="rect">
            <a:avLst/>
          </a:prstGeom>
          <a:ln w="12700">
            <a:solidFill>
              <a:srgbClr val="BE9433"/>
            </a:solidFill>
          </a:ln>
        </p:spPr>
      </p:pic>
      <p:sp>
        <p:nvSpPr>
          <p:cNvPr id="18" name="TextBox 17">
            <a:extLst>
              <a:ext uri="{FF2B5EF4-FFF2-40B4-BE49-F238E27FC236}">
                <a16:creationId xmlns:a16="http://schemas.microsoft.com/office/drawing/2014/main" id="{7FC96A1C-7A55-045F-F030-84E1E405E869}"/>
              </a:ext>
            </a:extLst>
          </p:cNvPr>
          <p:cNvSpPr txBox="1"/>
          <p:nvPr/>
        </p:nvSpPr>
        <p:spPr>
          <a:xfrm>
            <a:off x="4624085" y="1423956"/>
            <a:ext cx="1334020" cy="269304"/>
          </a:xfrm>
          <a:prstGeom prst="rect">
            <a:avLst/>
          </a:prstGeom>
          <a:noFill/>
        </p:spPr>
        <p:txBody>
          <a:bodyPr wrap="none" rtlCol="0">
            <a:spAutoFit/>
          </a:bodyPr>
          <a:lstStyle/>
          <a:p>
            <a:r>
              <a:rPr lang="en-US" sz="1150" dirty="0"/>
              <a:t>APBA course board</a:t>
            </a:r>
          </a:p>
        </p:txBody>
      </p:sp>
    </p:spTree>
    <p:extLst>
      <p:ext uri="{BB962C8B-B14F-4D97-AF65-F5344CB8AC3E}">
        <p14:creationId xmlns:p14="http://schemas.microsoft.com/office/powerpoint/2010/main" val="4269728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08ED5616-C5BC-55E8-DF5E-0DAD410ABF7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27787ABC-623A-902A-4AE0-8A4361B69FB9}"/>
              </a:ext>
            </a:extLst>
          </p:cNvPr>
          <p:cNvSpPr/>
          <p:nvPr/>
        </p:nvSpPr>
        <p:spPr>
          <a:xfrm>
            <a:off x="548639" y="384048"/>
            <a:ext cx="7939058"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Play: On the green</a:t>
            </a:r>
            <a:endParaRPr lang="en-US" sz="3000" dirty="0"/>
          </a:p>
        </p:txBody>
      </p:sp>
      <p:sp>
        <p:nvSpPr>
          <p:cNvPr id="3" name="Circle">
            <a:extLst>
              <a:ext uri="{FF2B5EF4-FFF2-40B4-BE49-F238E27FC236}">
                <a16:creationId xmlns:a16="http://schemas.microsoft.com/office/drawing/2014/main" id="{1CF2DB6C-2298-D2C7-69E8-936E99F7F9A5}"/>
              </a:ext>
            </a:extLst>
          </p:cNvPr>
          <p:cNvSpPr/>
          <p:nvPr/>
        </p:nvSpPr>
        <p:spPr>
          <a:xfrm>
            <a:off x="548640" y="1020044"/>
            <a:ext cx="420624" cy="420624"/>
          </a:xfrm>
          <a:prstGeom prst="ellipse">
            <a:avLst/>
          </a:prstGeom>
          <a:solidFill>
            <a:srgbClr val="BE9433"/>
          </a:solidFill>
          <a:ln/>
        </p:spPr>
        <p:txBody>
          <a:bodyPr/>
          <a:lstStyle/>
          <a:p>
            <a:endParaRPr lang="en-US">
              <a:solidFill>
                <a:schemeClr val="bg1"/>
              </a:solidFill>
            </a:endParaRPr>
          </a:p>
        </p:txBody>
      </p:sp>
      <p:sp>
        <p:nvSpPr>
          <p:cNvPr id="4" name="Number">
            <a:extLst>
              <a:ext uri="{FF2B5EF4-FFF2-40B4-BE49-F238E27FC236}">
                <a16:creationId xmlns:a16="http://schemas.microsoft.com/office/drawing/2014/main" id="{48F53510-0A65-074C-E995-002AC8B313FD}"/>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chemeClr val="bg1"/>
                </a:solidFill>
                <a:latin typeface="Georgia" panose="02040502050405020303" pitchFamily="18" charset="0"/>
              </a:rPr>
              <a:t>7</a:t>
            </a:r>
          </a:p>
        </p:txBody>
      </p:sp>
      <p:sp>
        <p:nvSpPr>
          <p:cNvPr id="5" name="StepTitle">
            <a:extLst>
              <a:ext uri="{FF2B5EF4-FFF2-40B4-BE49-F238E27FC236}">
                <a16:creationId xmlns:a16="http://schemas.microsoft.com/office/drawing/2014/main" id="{8DC783EC-A6AC-491C-8424-2A13CED37BBA}"/>
              </a:ext>
            </a:extLst>
          </p:cNvPr>
          <p:cNvSpPr/>
          <p:nvPr/>
        </p:nvSpPr>
        <p:spPr>
          <a:xfrm>
            <a:off x="1115567" y="941124"/>
            <a:ext cx="6214381"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Calculate putting distance, then putt out</a:t>
            </a:r>
            <a:endParaRPr lang="en-US" sz="1500" dirty="0"/>
          </a:p>
        </p:txBody>
      </p:sp>
      <p:sp>
        <p:nvSpPr>
          <p:cNvPr id="6" name="Detail">
            <a:extLst>
              <a:ext uri="{FF2B5EF4-FFF2-40B4-BE49-F238E27FC236}">
                <a16:creationId xmlns:a16="http://schemas.microsoft.com/office/drawing/2014/main" id="{64455605-B537-E15E-D9AA-06C96738E018}"/>
              </a:ext>
            </a:extLst>
          </p:cNvPr>
          <p:cNvSpPr/>
          <p:nvPr/>
        </p:nvSpPr>
        <p:spPr>
          <a:xfrm>
            <a:off x="1115567" y="2660922"/>
            <a:ext cx="3455989" cy="1619404"/>
          </a:xfrm>
          <a:prstGeom prst="rect">
            <a:avLst/>
          </a:prstGeom>
          <a:noFill/>
          <a:ln/>
        </p:spPr>
        <p:txBody>
          <a:bodyPr wrap="square" lIns="0" tIns="0" rIns="0" bIns="0" rtlCol="0" anchor="t"/>
          <a:lstStyle/>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You can choose which Putting Boards to use (Original or Major Championship) in the </a:t>
            </a:r>
            <a:r>
              <a:rPr lang="en-US" sz="1150" b="1" dirty="0">
                <a:solidFill>
                  <a:srgbClr val="2C3327"/>
                </a:solidFill>
                <a:latin typeface="Calibri" pitchFamily="34" charset="0"/>
                <a:ea typeface="Calibri" pitchFamily="34" charset="-122"/>
                <a:cs typeface="Calibri" pitchFamily="34" charset="-120"/>
              </a:rPr>
              <a:t>Configuration Settings</a:t>
            </a:r>
            <a:r>
              <a:rPr lang="en-US" sz="1150" dirty="0">
                <a:solidFill>
                  <a:srgbClr val="2C3327"/>
                </a:solidFill>
                <a:latin typeface="Calibri" pitchFamily="34" charset="0"/>
                <a:ea typeface="Calibri" pitchFamily="34" charset="-122"/>
                <a:cs typeface="Calibri" pitchFamily="34" charset="-120"/>
              </a:rPr>
              <a:t>.</a:t>
            </a:r>
          </a:p>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To Putt: Select </a:t>
            </a:r>
            <a:r>
              <a:rPr lang="en-US" sz="1150" b="1" dirty="0">
                <a:solidFill>
                  <a:srgbClr val="2C3327"/>
                </a:solidFill>
                <a:latin typeface="Calibri" pitchFamily="34" charset="0"/>
                <a:ea typeface="Calibri" pitchFamily="34" charset="-122"/>
                <a:cs typeface="Calibri" pitchFamily="34" charset="-120"/>
              </a:rPr>
              <a:t>Go</a:t>
            </a:r>
            <a:r>
              <a:rPr lang="en-US" sz="1150" dirty="0">
                <a:solidFill>
                  <a:srgbClr val="2C3327"/>
                </a:solidFill>
                <a:latin typeface="Calibri" pitchFamily="34" charset="0"/>
                <a:ea typeface="Calibri" pitchFamily="34" charset="-122"/>
                <a:cs typeface="Calibri" pitchFamily="34" charset="-120"/>
              </a:rPr>
              <a:t> or </a:t>
            </a:r>
            <a:r>
              <a:rPr lang="en-US" sz="1150" b="1" dirty="0">
                <a:solidFill>
                  <a:srgbClr val="2C3327"/>
                </a:solidFill>
                <a:latin typeface="Calibri" pitchFamily="34" charset="0"/>
                <a:ea typeface="Calibri" pitchFamily="34" charset="-122"/>
                <a:cs typeface="Calibri" pitchFamily="34" charset="-120"/>
              </a:rPr>
              <a:t>Play Safe</a:t>
            </a:r>
            <a:r>
              <a:rPr lang="en-US" sz="1150" dirty="0">
                <a:solidFill>
                  <a:srgbClr val="2C3327"/>
                </a:solidFill>
                <a:latin typeface="Calibri" pitchFamily="34" charset="0"/>
                <a:ea typeface="Calibri" pitchFamily="34" charset="-122"/>
                <a:cs typeface="Calibri" pitchFamily="34" charset="-120"/>
              </a:rPr>
              <a:t>, click the </a:t>
            </a:r>
            <a:r>
              <a:rPr lang="en-US" sz="1150" b="1" dirty="0">
                <a:solidFill>
                  <a:srgbClr val="2C3327"/>
                </a:solidFill>
                <a:latin typeface="Calibri" pitchFamily="34" charset="0"/>
                <a:ea typeface="Calibri" pitchFamily="34" charset="-122"/>
                <a:cs typeface="Calibri" pitchFamily="34" charset="-120"/>
              </a:rPr>
              <a:t>Dice Roller</a:t>
            </a:r>
            <a:r>
              <a:rPr lang="en-US" sz="1150" dirty="0">
                <a:solidFill>
                  <a:srgbClr val="2C3327"/>
                </a:solidFill>
                <a:latin typeface="Calibri" pitchFamily="34" charset="0"/>
                <a:ea typeface="Calibri" pitchFamily="34" charset="-122"/>
                <a:cs typeface="Calibri" pitchFamily="34" charset="-120"/>
              </a:rPr>
              <a:t>, enter the PRN from the player’s card, and click </a:t>
            </a:r>
            <a:r>
              <a:rPr lang="en-US" sz="1150" b="1" dirty="0">
                <a:solidFill>
                  <a:srgbClr val="2C3327"/>
                </a:solidFill>
                <a:latin typeface="Calibri" pitchFamily="34" charset="0"/>
                <a:ea typeface="Calibri" pitchFamily="34" charset="-122"/>
                <a:cs typeface="Calibri" pitchFamily="34" charset="-120"/>
              </a:rPr>
              <a:t>Take Putt</a:t>
            </a:r>
            <a:r>
              <a:rPr lang="en-US" sz="1150" dirty="0">
                <a:solidFill>
                  <a:srgbClr val="2C3327"/>
                </a:solidFill>
                <a:latin typeface="Calibri" pitchFamily="34" charset="0"/>
                <a:ea typeface="Calibri" pitchFamily="34" charset="-122"/>
                <a:cs typeface="Calibri" pitchFamily="34" charset="-120"/>
              </a:rPr>
              <a:t>.</a:t>
            </a:r>
          </a:p>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Click </a:t>
            </a:r>
            <a:r>
              <a:rPr lang="en-US" sz="1150" b="1" dirty="0">
                <a:solidFill>
                  <a:srgbClr val="2C3327"/>
                </a:solidFill>
                <a:latin typeface="Calibri" pitchFamily="34" charset="0"/>
                <a:ea typeface="Calibri" pitchFamily="34" charset="-122"/>
                <a:cs typeface="Calibri" pitchFamily="34" charset="-120"/>
              </a:rPr>
              <a:t>Record Putt – Next Up.</a:t>
            </a:r>
            <a:endParaRPr lang="en-US" sz="1150" dirty="0">
              <a:solidFill>
                <a:srgbClr val="2C3327"/>
              </a:solidFill>
              <a:latin typeface="Calibri" pitchFamily="34" charset="0"/>
              <a:ea typeface="Calibri" pitchFamily="34" charset="-122"/>
              <a:cs typeface="Calibri" pitchFamily="34" charset="-120"/>
            </a:endParaRPr>
          </a:p>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Repeat the above steps until everyone putts out.</a:t>
            </a:r>
          </a:p>
          <a:p>
            <a:pPr marL="171450" indent="-171450">
              <a:buFont typeface="Arial" panose="020B0604020202020204" pitchFamily="34" charset="0"/>
              <a:buChar char="•"/>
            </a:pPr>
            <a:r>
              <a:rPr lang="en-US" sz="1150" dirty="0"/>
              <a:t>When all players are done putting, click </a:t>
            </a:r>
            <a:r>
              <a:rPr lang="en-US" sz="1150" b="1" dirty="0"/>
              <a:t>Xfer Putts to Scorecard</a:t>
            </a:r>
            <a:r>
              <a:rPr lang="en-US" sz="1150" dirty="0"/>
              <a:t>.</a:t>
            </a:r>
          </a:p>
        </p:txBody>
      </p:sp>
      <p:sp>
        <p:nvSpPr>
          <p:cNvPr id="8" name="Number">
            <a:extLst>
              <a:ext uri="{FF2B5EF4-FFF2-40B4-BE49-F238E27FC236}">
                <a16:creationId xmlns:a16="http://schemas.microsoft.com/office/drawing/2014/main" id="{5922FB24-11B6-9DE6-C9A0-B77BAD07A798}"/>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FA6561E0-464A-DB96-77EF-CDCBC91FCAAE}"/>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2278F633-8184-0717-786B-DB1C5C225C74}"/>
              </a:ext>
            </a:extLst>
          </p:cNvPr>
          <p:cNvPicPr>
            <a:picLocks noChangeAspect="1"/>
          </p:cNvPicPr>
          <p:nvPr/>
        </p:nvPicPr>
        <p:blipFill>
          <a:blip r:embed="rId3"/>
          <a:srcRect/>
          <a:stretch/>
        </p:blipFill>
        <p:spPr>
          <a:xfrm>
            <a:off x="4776610" y="2206316"/>
            <a:ext cx="3818750" cy="2618445"/>
          </a:xfrm>
          <a:prstGeom prst="rect">
            <a:avLst/>
          </a:prstGeom>
          <a:ln w="12700">
            <a:solidFill>
              <a:srgbClr val="BE9433"/>
            </a:solidFill>
          </a:ln>
        </p:spPr>
      </p:pic>
      <p:sp>
        <p:nvSpPr>
          <p:cNvPr id="12" name="Footer">
            <a:extLst>
              <a:ext uri="{FF2B5EF4-FFF2-40B4-BE49-F238E27FC236}">
                <a16:creationId xmlns:a16="http://schemas.microsoft.com/office/drawing/2014/main" id="{17DE76F8-3551-4151-CDE6-A00756ECB93A}"/>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2E5CC92A-7D63-1C24-0B95-444447792B54}"/>
              </a:ext>
            </a:extLst>
          </p:cNvPr>
          <p:cNvSpPr/>
          <p:nvPr/>
        </p:nvSpPr>
        <p:spPr>
          <a:xfrm>
            <a:off x="8229600" y="4889238"/>
            <a:ext cx="457200" cy="274320"/>
          </a:xfrm>
          <a:prstGeom prst="rect">
            <a:avLst/>
          </a:prstGeom>
          <a:noFill/>
          <a:ln/>
        </p:spPr>
        <p:txBody>
          <a:bodyPr wrap="square" lIns="0" tIns="0" rIns="0" bIns="0" rtlCol="0" anchor="ctr"/>
          <a:lstStyle/>
          <a:p>
            <a:pPr marL="0" indent="0" algn="r">
              <a:buNone/>
            </a:pPr>
            <a:r>
              <a:rPr lang="en-US" sz="900" dirty="0"/>
              <a:t>21</a:t>
            </a:r>
          </a:p>
        </p:txBody>
      </p:sp>
      <p:pic>
        <p:nvPicPr>
          <p:cNvPr id="10" name="Picture 9">
            <a:extLst>
              <a:ext uri="{FF2B5EF4-FFF2-40B4-BE49-F238E27FC236}">
                <a16:creationId xmlns:a16="http://schemas.microsoft.com/office/drawing/2014/main" id="{F100F2B6-E286-BF45-A494-E98E08849352}"/>
              </a:ext>
            </a:extLst>
          </p:cNvPr>
          <p:cNvPicPr>
            <a:picLocks noChangeAspect="1"/>
          </p:cNvPicPr>
          <p:nvPr/>
        </p:nvPicPr>
        <p:blipFill>
          <a:blip r:embed="rId4"/>
          <a:stretch>
            <a:fillRect/>
          </a:stretch>
        </p:blipFill>
        <p:spPr>
          <a:xfrm>
            <a:off x="4757747" y="1174330"/>
            <a:ext cx="2572201" cy="742119"/>
          </a:xfrm>
          <a:prstGeom prst="rect">
            <a:avLst/>
          </a:prstGeom>
        </p:spPr>
      </p:pic>
      <p:sp>
        <p:nvSpPr>
          <p:cNvPr id="14" name="TextBox 13">
            <a:extLst>
              <a:ext uri="{FF2B5EF4-FFF2-40B4-BE49-F238E27FC236}">
                <a16:creationId xmlns:a16="http://schemas.microsoft.com/office/drawing/2014/main" id="{867F2FAD-79CC-6756-91B3-3FBB29C0F64D}"/>
              </a:ext>
            </a:extLst>
          </p:cNvPr>
          <p:cNvSpPr txBox="1"/>
          <p:nvPr/>
        </p:nvSpPr>
        <p:spPr>
          <a:xfrm>
            <a:off x="1021556" y="1181686"/>
            <a:ext cx="3550000" cy="800219"/>
          </a:xfrm>
          <a:prstGeom prst="rect">
            <a:avLst/>
          </a:prstGeom>
          <a:noFill/>
        </p:spPr>
        <p:txBody>
          <a:bodyPr wrap="square" rtlCol="0">
            <a:spAutoFit/>
          </a:bodyPr>
          <a:lstStyle/>
          <a:p>
            <a:pPr marL="171450" indent="-171450">
              <a:buFont typeface="Arial" panose="020B0604020202020204" pitchFamily="34" charset="0"/>
              <a:buChar char="•"/>
            </a:pPr>
            <a:r>
              <a:rPr lang="en-US" sz="1150" dirty="0"/>
              <a:t>Once a player is on the green, use the </a:t>
            </a:r>
            <a:r>
              <a:rPr lang="en-US" sz="1150" b="1" dirty="0"/>
              <a:t>Putting Caddie </a:t>
            </a:r>
            <a:r>
              <a:rPr lang="en-US" sz="1150" dirty="0"/>
              <a:t>to determine putting distance.</a:t>
            </a:r>
          </a:p>
          <a:p>
            <a:pPr marL="171450" indent="-171450">
              <a:buFont typeface="Arial" panose="020B0604020202020204" pitchFamily="34" charset="0"/>
              <a:buChar char="•"/>
            </a:pPr>
            <a:r>
              <a:rPr lang="en-US" sz="1150" dirty="0"/>
              <a:t>Enter the number of straight and diagonal squares from the ball to the pin and click </a:t>
            </a:r>
            <a:r>
              <a:rPr lang="en-US" sz="1150" b="1" dirty="0"/>
              <a:t>Calc</a:t>
            </a:r>
            <a:r>
              <a:rPr lang="en-US" sz="1150" dirty="0"/>
              <a:t>. </a:t>
            </a:r>
          </a:p>
        </p:txBody>
      </p:sp>
    </p:spTree>
    <p:extLst>
      <p:ext uri="{BB962C8B-B14F-4D97-AF65-F5344CB8AC3E}">
        <p14:creationId xmlns:p14="http://schemas.microsoft.com/office/powerpoint/2010/main" val="80714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4EEDD"/>
        </a:solidFill>
        <a:effectLst/>
      </p:bgPr>
    </p:bg>
    <p:spTree>
      <p:nvGrpSpPr>
        <p:cNvPr id="1" name="">
          <a:extLst>
            <a:ext uri="{FF2B5EF4-FFF2-40B4-BE49-F238E27FC236}">
              <a16:creationId xmlns:a16="http://schemas.microsoft.com/office/drawing/2014/main" id="{973005CA-63D3-5A27-BB92-19F92D528376}"/>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44C27A00-A9F7-74C1-65F1-D383A2554D9B}"/>
              </a:ext>
            </a:extLst>
          </p:cNvPr>
          <p:cNvSpPr/>
          <p:nvPr/>
        </p:nvSpPr>
        <p:spPr>
          <a:xfrm>
            <a:off x="548640" y="384048"/>
            <a:ext cx="7479792"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rPr>
              <a:t>Play: View stats on the scorecard</a:t>
            </a:r>
            <a:endParaRPr lang="en-US" sz="3000" dirty="0"/>
          </a:p>
        </p:txBody>
      </p:sp>
      <p:sp>
        <p:nvSpPr>
          <p:cNvPr id="3" name="Circle">
            <a:extLst>
              <a:ext uri="{FF2B5EF4-FFF2-40B4-BE49-F238E27FC236}">
                <a16:creationId xmlns:a16="http://schemas.microsoft.com/office/drawing/2014/main" id="{95FF9F38-FED4-831D-0BEF-F544623DEEC9}"/>
              </a:ext>
            </a:extLst>
          </p:cNvPr>
          <p:cNvSpPr/>
          <p:nvPr/>
        </p:nvSpPr>
        <p:spPr>
          <a:xfrm>
            <a:off x="548640" y="1020044"/>
            <a:ext cx="420624" cy="420624"/>
          </a:xfrm>
          <a:prstGeom prst="ellipse">
            <a:avLst/>
          </a:prstGeom>
          <a:solidFill>
            <a:srgbClr val="BE9433"/>
          </a:solidFill>
          <a:ln/>
        </p:spPr>
        <p:txBody>
          <a:bodyPr/>
          <a:lstStyle/>
          <a:p>
            <a:endParaRPr lang="en-US"/>
          </a:p>
        </p:txBody>
      </p:sp>
      <p:sp>
        <p:nvSpPr>
          <p:cNvPr id="4" name="Number">
            <a:extLst>
              <a:ext uri="{FF2B5EF4-FFF2-40B4-BE49-F238E27FC236}">
                <a16:creationId xmlns:a16="http://schemas.microsoft.com/office/drawing/2014/main" id="{AA227B4E-2099-BB3A-3902-FD778E2B8C63}"/>
              </a:ext>
            </a:extLst>
          </p:cNvPr>
          <p:cNvSpPr/>
          <p:nvPr/>
        </p:nvSpPr>
        <p:spPr>
          <a:xfrm>
            <a:off x="548640" y="1020044"/>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rPr>
              <a:t>8</a:t>
            </a:r>
            <a:endParaRPr lang="en-US" sz="1700" dirty="0"/>
          </a:p>
        </p:txBody>
      </p:sp>
      <p:sp>
        <p:nvSpPr>
          <p:cNvPr id="5" name="StepTitle">
            <a:extLst>
              <a:ext uri="{FF2B5EF4-FFF2-40B4-BE49-F238E27FC236}">
                <a16:creationId xmlns:a16="http://schemas.microsoft.com/office/drawing/2014/main" id="{75319294-7C0A-089B-15FF-AF76834CB4E1}"/>
              </a:ext>
            </a:extLst>
          </p:cNvPr>
          <p:cNvSpPr/>
          <p:nvPr/>
        </p:nvSpPr>
        <p:spPr>
          <a:xfrm>
            <a:off x="1115568" y="941124"/>
            <a:ext cx="5594948" cy="289232"/>
          </a:xfrm>
          <a:prstGeom prst="rect">
            <a:avLst/>
          </a:prstGeom>
          <a:noFill/>
          <a:ln/>
        </p:spPr>
        <p:txBody>
          <a:bodyPr wrap="square" lIns="0" tIns="0" rIns="0" bIns="0" rtlCol="0" anchor="ctr"/>
          <a:lstStyle/>
          <a:p>
            <a:r>
              <a:rPr lang="en-US" sz="1500" b="1" dirty="0">
                <a:solidFill>
                  <a:srgbClr val="1E5631"/>
                </a:solidFill>
                <a:latin typeface="Calibri" pitchFamily="34" charset="0"/>
                <a:ea typeface="Calibri" pitchFamily="34" charset="-122"/>
                <a:cs typeface="Calibri" pitchFamily="34" charset="-120"/>
              </a:rPr>
              <a:t>The scorecard shows scores, stats, and shot results for all players</a:t>
            </a:r>
            <a:endParaRPr lang="en-US" sz="1500" dirty="0"/>
          </a:p>
        </p:txBody>
      </p:sp>
      <p:sp>
        <p:nvSpPr>
          <p:cNvPr id="6" name="Detail">
            <a:extLst>
              <a:ext uri="{FF2B5EF4-FFF2-40B4-BE49-F238E27FC236}">
                <a16:creationId xmlns:a16="http://schemas.microsoft.com/office/drawing/2014/main" id="{E1CFA304-447B-A0B7-907D-CF88D277B811}"/>
              </a:ext>
            </a:extLst>
          </p:cNvPr>
          <p:cNvSpPr/>
          <p:nvPr/>
        </p:nvSpPr>
        <p:spPr>
          <a:xfrm>
            <a:off x="1115568" y="1230355"/>
            <a:ext cx="6078188" cy="204200"/>
          </a:xfrm>
          <a:prstGeom prst="rect">
            <a:avLst/>
          </a:prstGeom>
          <a:noFill/>
          <a:ln/>
        </p:spPr>
        <p:txBody>
          <a:bodyPr wrap="square" lIns="0" tIns="0" rIns="0" bIns="0" rtlCol="0" anchor="t"/>
          <a:lstStyle/>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The Game Caddie will keep score when Scorecard Autofill is On in the Game Configuration Settings.</a:t>
            </a:r>
            <a:endParaRPr lang="en-US" sz="1150" dirty="0"/>
          </a:p>
        </p:txBody>
      </p:sp>
      <p:sp>
        <p:nvSpPr>
          <p:cNvPr id="8" name="Number">
            <a:extLst>
              <a:ext uri="{FF2B5EF4-FFF2-40B4-BE49-F238E27FC236}">
                <a16:creationId xmlns:a16="http://schemas.microsoft.com/office/drawing/2014/main" id="{5FFF84A0-2620-882A-E732-A217C6157B13}"/>
              </a:ext>
            </a:extLst>
          </p:cNvPr>
          <p:cNvSpPr/>
          <p:nvPr/>
        </p:nvSpPr>
        <p:spPr>
          <a:xfrm>
            <a:off x="548640" y="3050000"/>
            <a:ext cx="420624" cy="420624"/>
          </a:xfrm>
          <a:prstGeom prst="rect">
            <a:avLst/>
          </a:prstGeom>
          <a:noFill/>
          <a:ln/>
        </p:spPr>
        <p:txBody>
          <a:bodyPr wrap="square" lIns="0" tIns="0" rIns="0" bIns="0" rtlCol="0" anchor="ctr"/>
          <a:lstStyle/>
          <a:p>
            <a:pPr marL="0" indent="0" algn="ctr">
              <a:buNone/>
            </a:pPr>
            <a:r>
              <a:rPr lang="en-US" sz="1700" b="1" dirty="0">
                <a:solidFill>
                  <a:srgbClr val="F4EEDD"/>
                </a:solidFill>
                <a:latin typeface="Georgia" pitchFamily="34" charset="0"/>
                <a:ea typeface="Georgia" pitchFamily="34" charset="-122"/>
                <a:cs typeface="Georgia" pitchFamily="34" charset="-120"/>
              </a:rPr>
              <a:t>2</a:t>
            </a:r>
            <a:endParaRPr lang="en-US" sz="1700" dirty="0"/>
          </a:p>
        </p:txBody>
      </p:sp>
      <p:sp>
        <p:nvSpPr>
          <p:cNvPr id="9" name="StepTitle">
            <a:extLst>
              <a:ext uri="{FF2B5EF4-FFF2-40B4-BE49-F238E27FC236}">
                <a16:creationId xmlns:a16="http://schemas.microsoft.com/office/drawing/2014/main" id="{EAB6AB65-67C7-4B27-ED7A-9740D5C5000E}"/>
              </a:ext>
            </a:extLst>
          </p:cNvPr>
          <p:cNvSpPr/>
          <p:nvPr/>
        </p:nvSpPr>
        <p:spPr>
          <a:xfrm>
            <a:off x="1115568" y="3015000"/>
            <a:ext cx="3550000" cy="420624"/>
          </a:xfrm>
          <a:prstGeom prst="rect">
            <a:avLst/>
          </a:prstGeom>
          <a:noFill/>
          <a:ln/>
        </p:spPr>
        <p:txBody>
          <a:bodyPr wrap="square" lIns="0" tIns="0" rIns="0" bIns="0" rtlCol="0" anchor="ctr"/>
          <a:lstStyle/>
          <a:p>
            <a:pPr marL="0" indent="0" algn="l">
              <a:buNone/>
            </a:pPr>
            <a:endParaRPr lang="en-US" sz="1500" dirty="0"/>
          </a:p>
        </p:txBody>
      </p:sp>
      <p:pic>
        <p:nvPicPr>
          <p:cNvPr id="11" name="Screenshot">
            <a:extLst>
              <a:ext uri="{FF2B5EF4-FFF2-40B4-BE49-F238E27FC236}">
                <a16:creationId xmlns:a16="http://schemas.microsoft.com/office/drawing/2014/main" id="{85849B33-0C39-5D39-09BD-4ED813C87A6B}"/>
              </a:ext>
            </a:extLst>
          </p:cNvPr>
          <p:cNvPicPr>
            <a:picLocks noChangeAspect="1"/>
          </p:cNvPicPr>
          <p:nvPr/>
        </p:nvPicPr>
        <p:blipFill>
          <a:blip r:embed="rId3"/>
          <a:srcRect/>
          <a:stretch/>
        </p:blipFill>
        <p:spPr>
          <a:xfrm>
            <a:off x="1235637" y="1540200"/>
            <a:ext cx="5270606" cy="1278011"/>
          </a:xfrm>
          <a:prstGeom prst="rect">
            <a:avLst/>
          </a:prstGeom>
          <a:ln w="12700">
            <a:solidFill>
              <a:srgbClr val="BE9433"/>
            </a:solidFill>
          </a:ln>
        </p:spPr>
      </p:pic>
      <p:sp>
        <p:nvSpPr>
          <p:cNvPr id="12" name="Footer">
            <a:extLst>
              <a:ext uri="{FF2B5EF4-FFF2-40B4-BE49-F238E27FC236}">
                <a16:creationId xmlns:a16="http://schemas.microsoft.com/office/drawing/2014/main" id="{036F8F41-1B12-F729-5A49-8CCB87B0192E}"/>
              </a:ext>
            </a:extLst>
          </p:cNvPr>
          <p:cNvSpPr/>
          <p:nvPr/>
        </p:nvSpPr>
        <p:spPr>
          <a:xfrm>
            <a:off x="457200" y="4828032"/>
            <a:ext cx="45720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3" name="Page">
            <a:extLst>
              <a:ext uri="{FF2B5EF4-FFF2-40B4-BE49-F238E27FC236}">
                <a16:creationId xmlns:a16="http://schemas.microsoft.com/office/drawing/2014/main" id="{38D4D293-DA5B-95BF-BEA4-F15A8AD8CFCF}"/>
              </a:ext>
            </a:extLst>
          </p:cNvPr>
          <p:cNvSpPr/>
          <p:nvPr/>
        </p:nvSpPr>
        <p:spPr>
          <a:xfrm>
            <a:off x="8229600" y="4815093"/>
            <a:ext cx="457200" cy="274320"/>
          </a:xfrm>
          <a:prstGeom prst="rect">
            <a:avLst/>
          </a:prstGeom>
          <a:noFill/>
          <a:ln/>
        </p:spPr>
        <p:txBody>
          <a:bodyPr wrap="square" lIns="0" tIns="0" rIns="0" bIns="0" rtlCol="0" anchor="ctr"/>
          <a:lstStyle/>
          <a:p>
            <a:pPr marL="0" indent="0" algn="r">
              <a:buNone/>
            </a:pPr>
            <a:r>
              <a:rPr lang="en-US" sz="900" dirty="0"/>
              <a:t>22</a:t>
            </a:r>
          </a:p>
        </p:txBody>
      </p:sp>
      <p:pic>
        <p:nvPicPr>
          <p:cNvPr id="10" name="Picture 9">
            <a:extLst>
              <a:ext uri="{FF2B5EF4-FFF2-40B4-BE49-F238E27FC236}">
                <a16:creationId xmlns:a16="http://schemas.microsoft.com/office/drawing/2014/main" id="{2694B65A-D9F5-9E38-3970-F5C949352580}"/>
              </a:ext>
            </a:extLst>
          </p:cNvPr>
          <p:cNvPicPr>
            <a:picLocks noChangeAspect="1"/>
          </p:cNvPicPr>
          <p:nvPr/>
        </p:nvPicPr>
        <p:blipFill>
          <a:blip r:embed="rId4"/>
          <a:stretch>
            <a:fillRect/>
          </a:stretch>
        </p:blipFill>
        <p:spPr>
          <a:xfrm>
            <a:off x="1235637" y="3332333"/>
            <a:ext cx="3003059" cy="1161623"/>
          </a:xfrm>
          <a:prstGeom prst="rect">
            <a:avLst/>
          </a:prstGeom>
        </p:spPr>
      </p:pic>
      <p:pic>
        <p:nvPicPr>
          <p:cNvPr id="15" name="Picture 14">
            <a:extLst>
              <a:ext uri="{FF2B5EF4-FFF2-40B4-BE49-F238E27FC236}">
                <a16:creationId xmlns:a16="http://schemas.microsoft.com/office/drawing/2014/main" id="{FAD0BD70-D477-4E66-6125-C054E1C8EF92}"/>
              </a:ext>
            </a:extLst>
          </p:cNvPr>
          <p:cNvPicPr>
            <a:picLocks noChangeAspect="1"/>
          </p:cNvPicPr>
          <p:nvPr/>
        </p:nvPicPr>
        <p:blipFill>
          <a:blip r:embed="rId5"/>
          <a:stretch>
            <a:fillRect/>
          </a:stretch>
        </p:blipFill>
        <p:spPr>
          <a:xfrm>
            <a:off x="6772616" y="1540201"/>
            <a:ext cx="1314633" cy="3219251"/>
          </a:xfrm>
          <a:prstGeom prst="rect">
            <a:avLst/>
          </a:prstGeom>
        </p:spPr>
      </p:pic>
      <p:sp>
        <p:nvSpPr>
          <p:cNvPr id="17" name="Detail">
            <a:extLst>
              <a:ext uri="{FF2B5EF4-FFF2-40B4-BE49-F238E27FC236}">
                <a16:creationId xmlns:a16="http://schemas.microsoft.com/office/drawing/2014/main" id="{40551806-E788-4E3D-4DD0-0DB9D4FA1B83}"/>
              </a:ext>
            </a:extLst>
          </p:cNvPr>
          <p:cNvSpPr/>
          <p:nvPr/>
        </p:nvSpPr>
        <p:spPr>
          <a:xfrm>
            <a:off x="1115567" y="2993524"/>
            <a:ext cx="3003059" cy="266788"/>
          </a:xfrm>
          <a:prstGeom prst="rect">
            <a:avLst/>
          </a:prstGeom>
          <a:noFill/>
          <a:ln/>
        </p:spPr>
        <p:txBody>
          <a:bodyPr wrap="square" lIns="0" tIns="0" rIns="0" bIns="0" rtlCol="0" anchor="t"/>
          <a:lstStyle/>
          <a:p>
            <a:pPr marL="171450" indent="-171450">
              <a:buFont typeface="Arial" panose="020B0604020202020204" pitchFamily="34" charset="0"/>
              <a:buChar char="•"/>
            </a:pPr>
            <a:r>
              <a:rPr lang="en-US" sz="1150" dirty="0"/>
              <a:t>Shot results for all players are shown by hole.</a:t>
            </a:r>
          </a:p>
        </p:txBody>
      </p:sp>
      <p:sp>
        <p:nvSpPr>
          <p:cNvPr id="19" name="Detail">
            <a:extLst>
              <a:ext uri="{FF2B5EF4-FFF2-40B4-BE49-F238E27FC236}">
                <a16:creationId xmlns:a16="http://schemas.microsoft.com/office/drawing/2014/main" id="{7FC3AC4D-ED4D-E1C0-FDAD-5B6BF7511613}"/>
              </a:ext>
            </a:extLst>
          </p:cNvPr>
          <p:cNvSpPr/>
          <p:nvPr/>
        </p:nvSpPr>
        <p:spPr>
          <a:xfrm>
            <a:off x="4505069" y="3260312"/>
            <a:ext cx="2001174" cy="1499140"/>
          </a:xfrm>
          <a:prstGeom prst="rect">
            <a:avLst/>
          </a:prstGeom>
          <a:noFill/>
          <a:ln/>
        </p:spPr>
        <p:txBody>
          <a:bodyPr wrap="square" lIns="0" tIns="0" rIns="0" bIns="0" rtlCol="0" anchor="t"/>
          <a:lstStyle/>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Various scorecard tasks can be carried out by clicking a button.</a:t>
            </a:r>
          </a:p>
          <a:p>
            <a:pPr marL="171450" indent="-171450">
              <a:buFont typeface="Arial" panose="020B0604020202020204" pitchFamily="34" charset="0"/>
              <a:buChar char="•"/>
            </a:pPr>
            <a:r>
              <a:rPr lang="en-US" sz="1150" dirty="0">
                <a:solidFill>
                  <a:srgbClr val="2C3327"/>
                </a:solidFill>
                <a:latin typeface="Calibri" pitchFamily="34" charset="0"/>
                <a:ea typeface="Calibri" pitchFamily="34" charset="-122"/>
                <a:cs typeface="Calibri" pitchFamily="34" charset="-120"/>
              </a:rPr>
              <a:t>There is also a Tournament Tracker, so that you can see how players are performing relative to par over multiple rounds. </a:t>
            </a:r>
            <a:endParaRPr lang="en-US" sz="1150" dirty="0"/>
          </a:p>
        </p:txBody>
      </p:sp>
    </p:spTree>
    <p:extLst>
      <p:ext uri="{BB962C8B-B14F-4D97-AF65-F5344CB8AC3E}">
        <p14:creationId xmlns:p14="http://schemas.microsoft.com/office/powerpoint/2010/main" val="3333784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0">
    <p:bg>
      <p:bgPr>
        <a:solidFill>
          <a:srgbClr val="1E5631"/>
        </a:solidFill>
        <a:effectLst/>
      </p:bgPr>
    </p:bg>
    <p:spTree>
      <p:nvGrpSpPr>
        <p:cNvPr id="1" name=""/>
        <p:cNvGrpSpPr/>
        <p:nvPr/>
      </p:nvGrpSpPr>
      <p:grpSpPr>
        <a:xfrm>
          <a:off x="0" y="0"/>
          <a:ext cx="0" cy="0"/>
          <a:chOff x="0" y="0"/>
          <a:chExt cx="0" cy="0"/>
        </a:xfrm>
      </p:grpSpPr>
      <p:sp>
        <p:nvSpPr>
          <p:cNvPr id="2" name="Shape 0"/>
          <p:cNvSpPr/>
          <p:nvPr/>
        </p:nvSpPr>
        <p:spPr>
          <a:xfrm>
            <a:off x="3977640" y="822960"/>
            <a:ext cx="1188720" cy="1188720"/>
          </a:xfrm>
          <a:prstGeom prst="ellipse">
            <a:avLst/>
          </a:prstGeom>
          <a:solidFill>
            <a:srgbClr val="143D22"/>
          </a:solidFill>
          <a:ln w="25400">
            <a:solidFill>
              <a:srgbClr val="BE9433"/>
            </a:solidFill>
            <a:prstDash val="solid"/>
          </a:ln>
        </p:spPr>
        <p:txBody>
          <a:bodyPr/>
          <a:lstStyle/>
          <a:p>
            <a:endParaRPr lang="en-US"/>
          </a:p>
        </p:txBody>
      </p:sp>
      <p:sp>
        <p:nvSpPr>
          <p:cNvPr id="3" name="Text 1"/>
          <p:cNvSpPr/>
          <p:nvPr/>
        </p:nvSpPr>
        <p:spPr>
          <a:xfrm>
            <a:off x="3977640" y="822960"/>
            <a:ext cx="1188720" cy="1188720"/>
          </a:xfrm>
          <a:prstGeom prst="rect">
            <a:avLst/>
          </a:prstGeom>
          <a:noFill/>
          <a:ln/>
        </p:spPr>
        <p:txBody>
          <a:bodyPr wrap="square" lIns="0" tIns="0" rIns="0" bIns="0" rtlCol="0" anchor="ctr"/>
          <a:lstStyle/>
          <a:p>
            <a:pPr marL="0" indent="0" algn="ctr">
              <a:buNone/>
            </a:pPr>
            <a:r>
              <a:rPr lang="en-US" sz="4400" dirty="0">
                <a:solidFill>
                  <a:srgbClr val="F4EEDD"/>
                </a:solidFill>
                <a:latin typeface="Calibri" pitchFamily="34" charset="0"/>
                <a:ea typeface="Calibri" pitchFamily="34" charset="-122"/>
                <a:cs typeface="Calibri" pitchFamily="34" charset="-120"/>
              </a:rPr>
              <a:t>⛳</a:t>
            </a:r>
            <a:endParaRPr lang="en-US" sz="4400" dirty="0"/>
          </a:p>
        </p:txBody>
      </p:sp>
      <p:sp>
        <p:nvSpPr>
          <p:cNvPr id="4" name="Text 2"/>
          <p:cNvSpPr/>
          <p:nvPr/>
        </p:nvSpPr>
        <p:spPr>
          <a:xfrm>
            <a:off x="914400" y="2240280"/>
            <a:ext cx="7315200" cy="365760"/>
          </a:xfrm>
          <a:prstGeom prst="rect">
            <a:avLst/>
          </a:prstGeom>
          <a:noFill/>
          <a:ln/>
        </p:spPr>
        <p:txBody>
          <a:bodyPr wrap="square" lIns="0" tIns="0" rIns="0" bIns="0" rtlCol="0" anchor="ctr"/>
          <a:lstStyle/>
          <a:p>
            <a:pPr marL="0" indent="0" algn="ctr">
              <a:buNone/>
            </a:pPr>
            <a:r>
              <a:rPr lang="en-US" sz="1400" b="1" kern="0" spc="400" dirty="0">
                <a:solidFill>
                  <a:srgbClr val="D8B24A"/>
                </a:solidFill>
                <a:latin typeface="Calibri" pitchFamily="34" charset="0"/>
                <a:ea typeface="Calibri" pitchFamily="34" charset="-122"/>
                <a:cs typeface="Calibri" pitchFamily="34" charset="-120"/>
              </a:rPr>
              <a:t>READY TO PLAY YOUR ROUND?</a:t>
            </a:r>
            <a:endParaRPr lang="en-US" sz="1400" dirty="0"/>
          </a:p>
        </p:txBody>
      </p:sp>
      <p:sp>
        <p:nvSpPr>
          <p:cNvPr id="5" name="Text 3"/>
          <p:cNvSpPr/>
          <p:nvPr/>
        </p:nvSpPr>
        <p:spPr>
          <a:xfrm>
            <a:off x="914400" y="2606040"/>
            <a:ext cx="7315200" cy="822960"/>
          </a:xfrm>
          <a:prstGeom prst="rect">
            <a:avLst/>
          </a:prstGeom>
          <a:noFill/>
          <a:ln/>
        </p:spPr>
        <p:txBody>
          <a:bodyPr wrap="square" lIns="0" tIns="0" rIns="0" bIns="0" rtlCol="0" anchor="ctr"/>
          <a:lstStyle/>
          <a:p>
            <a:pPr marL="0" indent="0" algn="ctr">
              <a:buNone/>
            </a:pPr>
            <a:r>
              <a:rPr lang="en-US" sz="3200" b="1" dirty="0">
                <a:solidFill>
                  <a:srgbClr val="F4EEDD"/>
                </a:solidFill>
                <a:latin typeface="Georgia" pitchFamily="34" charset="0"/>
                <a:ea typeface="Georgia" pitchFamily="34" charset="-122"/>
                <a:cs typeface="Georgia" pitchFamily="34" charset="-120"/>
              </a:rPr>
              <a:t>Easier, faster, smarter APBA Golf.</a:t>
            </a:r>
            <a:endParaRPr lang="en-US" sz="3200" dirty="0"/>
          </a:p>
        </p:txBody>
      </p:sp>
      <p:sp>
        <p:nvSpPr>
          <p:cNvPr id="6" name="Text 4"/>
          <p:cNvSpPr/>
          <p:nvPr/>
        </p:nvSpPr>
        <p:spPr>
          <a:xfrm>
            <a:off x="1371600" y="3520440"/>
            <a:ext cx="6400800" cy="548640"/>
          </a:xfrm>
          <a:prstGeom prst="rect">
            <a:avLst/>
          </a:prstGeom>
          <a:noFill/>
          <a:ln/>
        </p:spPr>
        <p:txBody>
          <a:bodyPr wrap="square" lIns="0" tIns="0" rIns="0" bIns="0" rtlCol="0" anchor="ctr"/>
          <a:lstStyle/>
          <a:p>
            <a:pPr marL="0" indent="0" algn="ctr">
              <a:buNone/>
            </a:pPr>
            <a:r>
              <a:rPr lang="en-US" sz="1500" dirty="0">
                <a:solidFill>
                  <a:srgbClr val="EFE7CF"/>
                </a:solidFill>
                <a:latin typeface="Calibri" pitchFamily="34" charset="0"/>
                <a:ea typeface="Calibri" pitchFamily="34" charset="-122"/>
                <a:cs typeface="Calibri" pitchFamily="34" charset="-120"/>
              </a:rPr>
              <a:t>Set up your round, load a hole, and let the Game Caddie do the math.</a:t>
            </a:r>
            <a:endParaRPr lang="en-US" sz="1500" dirty="0"/>
          </a:p>
        </p:txBody>
      </p:sp>
      <p:sp>
        <p:nvSpPr>
          <p:cNvPr id="7" name="Text 5"/>
          <p:cNvSpPr/>
          <p:nvPr/>
        </p:nvSpPr>
        <p:spPr>
          <a:xfrm>
            <a:off x="914400" y="4572000"/>
            <a:ext cx="7315200" cy="274320"/>
          </a:xfrm>
          <a:prstGeom prst="rect">
            <a:avLst/>
          </a:prstGeom>
          <a:noFill/>
          <a:ln/>
        </p:spPr>
        <p:txBody>
          <a:bodyPr wrap="square" lIns="0" tIns="0" rIns="0" bIns="0" rtlCol="0" anchor="ctr"/>
          <a:lstStyle/>
          <a:p>
            <a:pPr marL="0" indent="0" algn="ctr">
              <a:buNone/>
            </a:pPr>
            <a:r>
              <a:rPr lang="en-US" sz="1100" i="1" dirty="0">
                <a:solidFill>
                  <a:srgbClr val="D8B24A"/>
                </a:solidFill>
                <a:latin typeface="Calibri" pitchFamily="34" charset="0"/>
                <a:ea typeface="Calibri" pitchFamily="34" charset="-122"/>
                <a:cs typeface="Calibri" pitchFamily="34" charset="-120"/>
              </a:rPr>
              <a:t>The Game Caddie  ·  available for free from Scott Mohler (smohler9@gmail.com)</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EEDD"/>
        </a:solidFill>
        <a:effectLst/>
      </p:bgPr>
    </p:bg>
    <p:spTree>
      <p:nvGrpSpPr>
        <p:cNvPr id="1" name=""/>
        <p:cNvGrpSpPr/>
        <p:nvPr/>
      </p:nvGrpSpPr>
      <p:grpSpPr>
        <a:xfrm>
          <a:off x="0" y="0"/>
          <a:ext cx="0" cy="0"/>
          <a:chOff x="0" y="0"/>
          <a:chExt cx="0" cy="0"/>
        </a:xfrm>
      </p:grpSpPr>
      <p:pic>
        <p:nvPicPr>
          <p:cNvPr id="2" name="Image 0" descr="/agent/turn1/workspace/images/image-034278b2e0a2553b494c4abbf6c41939.jpg"/>
          <p:cNvPicPr>
            <a:picLocks noChangeAspect="1"/>
          </p:cNvPicPr>
          <p:nvPr/>
        </p:nvPicPr>
        <p:blipFill>
          <a:blip r:embed="rId3"/>
          <a:srcRect l="23926" r="23926"/>
          <a:stretch/>
        </p:blipFill>
        <p:spPr>
          <a:xfrm>
            <a:off x="0" y="0"/>
            <a:ext cx="4023360" cy="5143500"/>
          </a:xfrm>
          <a:prstGeom prst="rect">
            <a:avLst/>
          </a:prstGeom>
        </p:spPr>
      </p:pic>
      <p:sp>
        <p:nvSpPr>
          <p:cNvPr id="3" name="Text 0"/>
          <p:cNvSpPr/>
          <p:nvPr/>
        </p:nvSpPr>
        <p:spPr>
          <a:xfrm>
            <a:off x="4526280" y="502920"/>
            <a:ext cx="4206240"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ea typeface="Georgia" pitchFamily="34" charset="-122"/>
                <a:cs typeface="Georgia" pitchFamily="34" charset="-120"/>
              </a:rPr>
              <a:t>Before you start</a:t>
            </a:r>
            <a:endParaRPr lang="en-US" sz="3000" dirty="0"/>
          </a:p>
        </p:txBody>
      </p:sp>
      <p:sp>
        <p:nvSpPr>
          <p:cNvPr id="4" name="Text 1"/>
          <p:cNvSpPr/>
          <p:nvPr/>
        </p:nvSpPr>
        <p:spPr>
          <a:xfrm>
            <a:off x="4526280" y="1143000"/>
            <a:ext cx="4206240" cy="365760"/>
          </a:xfrm>
          <a:prstGeom prst="rect">
            <a:avLst/>
          </a:prstGeom>
          <a:noFill/>
          <a:ln/>
        </p:spPr>
        <p:txBody>
          <a:bodyPr wrap="square" lIns="0" tIns="0" rIns="0" bIns="0" rtlCol="0" anchor="ctr"/>
          <a:lstStyle/>
          <a:p>
            <a:pPr marL="0" indent="0" algn="l">
              <a:buNone/>
            </a:pPr>
            <a:r>
              <a:rPr lang="en-US" sz="1500" i="1" dirty="0">
                <a:solidFill>
                  <a:srgbClr val="75725E"/>
                </a:solidFill>
                <a:latin typeface="Calibri" pitchFamily="34" charset="0"/>
                <a:ea typeface="Calibri" pitchFamily="34" charset="-122"/>
                <a:cs typeface="Calibri" pitchFamily="34" charset="-120"/>
              </a:rPr>
              <a:t>What you need to use the Game Caddie</a:t>
            </a:r>
            <a:endParaRPr lang="en-US" sz="1500" dirty="0"/>
          </a:p>
        </p:txBody>
      </p:sp>
      <p:sp>
        <p:nvSpPr>
          <p:cNvPr id="5" name="Shape 2"/>
          <p:cNvSpPr/>
          <p:nvPr/>
        </p:nvSpPr>
        <p:spPr>
          <a:xfrm>
            <a:off x="4526280" y="1819656"/>
            <a:ext cx="310896" cy="310896"/>
          </a:xfrm>
          <a:prstGeom prst="ellipse">
            <a:avLst/>
          </a:prstGeom>
          <a:solidFill>
            <a:srgbClr val="BE9433"/>
          </a:solidFill>
          <a:ln/>
        </p:spPr>
        <p:txBody>
          <a:bodyPr/>
          <a:lstStyle/>
          <a:p>
            <a:endParaRPr lang="en-US"/>
          </a:p>
        </p:txBody>
      </p:sp>
      <p:sp>
        <p:nvSpPr>
          <p:cNvPr id="6" name="Text 3"/>
          <p:cNvSpPr/>
          <p:nvPr/>
        </p:nvSpPr>
        <p:spPr>
          <a:xfrm>
            <a:off x="4526280" y="1819656"/>
            <a:ext cx="310896" cy="310896"/>
          </a:xfrm>
          <a:prstGeom prst="rect">
            <a:avLst/>
          </a:prstGeom>
          <a:noFill/>
          <a:ln/>
        </p:spPr>
        <p:txBody>
          <a:bodyPr wrap="square" lIns="0" tIns="0" rIns="0" bIns="0" rtlCol="0" anchor="ctr"/>
          <a:lstStyle/>
          <a:p>
            <a:pPr marL="0" indent="0" algn="ctr">
              <a:buNone/>
            </a:pPr>
            <a:r>
              <a:rPr lang="en-US" sz="1400" b="1" dirty="0">
                <a:solidFill>
                  <a:srgbClr val="F4EEDD"/>
                </a:solidFill>
                <a:latin typeface="Calibri" pitchFamily="34" charset="0"/>
                <a:ea typeface="Calibri" pitchFamily="34" charset="-122"/>
                <a:cs typeface="Calibri" pitchFamily="34" charset="-120"/>
              </a:rPr>
              <a:t>✓</a:t>
            </a:r>
            <a:endParaRPr lang="en-US" sz="1400" dirty="0"/>
          </a:p>
        </p:txBody>
      </p:sp>
      <p:sp>
        <p:nvSpPr>
          <p:cNvPr id="7" name="Text 4"/>
          <p:cNvSpPr/>
          <p:nvPr/>
        </p:nvSpPr>
        <p:spPr>
          <a:xfrm>
            <a:off x="4983480" y="1728216"/>
            <a:ext cx="3840480" cy="347472"/>
          </a:xfrm>
          <a:prstGeom prst="rect">
            <a:avLst/>
          </a:prstGeom>
          <a:noFill/>
          <a:ln/>
        </p:spPr>
        <p:txBody>
          <a:bodyPr wrap="square" lIns="0" tIns="0" rIns="0" bIns="0" rtlCol="0" anchor="ctr"/>
          <a:lstStyle/>
          <a:p>
            <a:pPr marL="0" indent="0" algn="l">
              <a:buNone/>
            </a:pPr>
            <a:r>
              <a:rPr lang="en-US" sz="1650" b="1" dirty="0">
                <a:solidFill>
                  <a:srgbClr val="1E5631"/>
                </a:solidFill>
                <a:latin typeface="Georgia" pitchFamily="34" charset="0"/>
                <a:ea typeface="Georgia" pitchFamily="34" charset="-122"/>
                <a:cs typeface="Georgia" pitchFamily="34" charset="-120"/>
              </a:rPr>
              <a:t>MS Excel 2021 or later</a:t>
            </a:r>
            <a:endParaRPr lang="en-US" sz="1650" dirty="0"/>
          </a:p>
        </p:txBody>
      </p:sp>
      <p:sp>
        <p:nvSpPr>
          <p:cNvPr id="8" name="Text 5"/>
          <p:cNvSpPr/>
          <p:nvPr/>
        </p:nvSpPr>
        <p:spPr>
          <a:xfrm>
            <a:off x="4983480" y="2057400"/>
            <a:ext cx="3840480" cy="310896"/>
          </a:xfrm>
          <a:prstGeom prst="rect">
            <a:avLst/>
          </a:prstGeom>
          <a:noFill/>
          <a:ln/>
        </p:spPr>
        <p:txBody>
          <a:bodyPr wrap="square" lIns="0" tIns="0" rIns="0" bIns="0" rtlCol="0" anchor="ctr"/>
          <a:lstStyle/>
          <a:p>
            <a:pPr marL="0" indent="0" algn="l">
              <a:buNone/>
            </a:pPr>
            <a:r>
              <a:rPr lang="en-US" sz="1250" dirty="0">
                <a:solidFill>
                  <a:srgbClr val="2C3327"/>
                </a:solidFill>
                <a:latin typeface="Calibri" pitchFamily="34" charset="0"/>
                <a:ea typeface="Calibri" pitchFamily="34" charset="-122"/>
                <a:cs typeface="Calibri" pitchFamily="34" charset="-120"/>
              </a:rPr>
              <a:t>Installed locally on your PC.</a:t>
            </a:r>
            <a:endParaRPr lang="en-US" sz="1250" dirty="0"/>
          </a:p>
        </p:txBody>
      </p:sp>
      <p:sp>
        <p:nvSpPr>
          <p:cNvPr id="9" name="Shape 6"/>
          <p:cNvSpPr/>
          <p:nvPr/>
        </p:nvSpPr>
        <p:spPr>
          <a:xfrm>
            <a:off x="4526280" y="2569464"/>
            <a:ext cx="310896" cy="310896"/>
          </a:xfrm>
          <a:prstGeom prst="ellipse">
            <a:avLst/>
          </a:prstGeom>
          <a:solidFill>
            <a:srgbClr val="BE9433"/>
          </a:solidFill>
          <a:ln/>
        </p:spPr>
        <p:txBody>
          <a:bodyPr/>
          <a:lstStyle/>
          <a:p>
            <a:endParaRPr lang="en-US"/>
          </a:p>
        </p:txBody>
      </p:sp>
      <p:sp>
        <p:nvSpPr>
          <p:cNvPr id="10" name="Text 7"/>
          <p:cNvSpPr/>
          <p:nvPr/>
        </p:nvSpPr>
        <p:spPr>
          <a:xfrm>
            <a:off x="4526280" y="2569464"/>
            <a:ext cx="310896" cy="310896"/>
          </a:xfrm>
          <a:prstGeom prst="rect">
            <a:avLst/>
          </a:prstGeom>
          <a:noFill/>
          <a:ln/>
        </p:spPr>
        <p:txBody>
          <a:bodyPr wrap="square" lIns="0" tIns="0" rIns="0" bIns="0" rtlCol="0" anchor="ctr"/>
          <a:lstStyle/>
          <a:p>
            <a:pPr marL="0" indent="0" algn="ctr">
              <a:buNone/>
            </a:pPr>
            <a:r>
              <a:rPr lang="en-US" sz="1400" b="1" dirty="0">
                <a:solidFill>
                  <a:srgbClr val="F4EEDD"/>
                </a:solidFill>
                <a:latin typeface="Calibri" pitchFamily="34" charset="0"/>
                <a:ea typeface="Calibri" pitchFamily="34" charset="-122"/>
                <a:cs typeface="Calibri" pitchFamily="34" charset="-120"/>
              </a:rPr>
              <a:t>✓</a:t>
            </a:r>
            <a:endParaRPr lang="en-US" sz="1400" dirty="0"/>
          </a:p>
        </p:txBody>
      </p:sp>
      <p:sp>
        <p:nvSpPr>
          <p:cNvPr id="11" name="Text 8"/>
          <p:cNvSpPr/>
          <p:nvPr/>
        </p:nvSpPr>
        <p:spPr>
          <a:xfrm>
            <a:off x="4983480" y="2478024"/>
            <a:ext cx="3840480" cy="347472"/>
          </a:xfrm>
          <a:prstGeom prst="rect">
            <a:avLst/>
          </a:prstGeom>
          <a:noFill/>
          <a:ln/>
        </p:spPr>
        <p:txBody>
          <a:bodyPr wrap="square" lIns="0" tIns="0" rIns="0" bIns="0" rtlCol="0" anchor="ctr"/>
          <a:lstStyle/>
          <a:p>
            <a:pPr marL="0" indent="0" algn="l">
              <a:buNone/>
            </a:pPr>
            <a:r>
              <a:rPr lang="en-US" sz="1650" b="1" dirty="0">
                <a:solidFill>
                  <a:srgbClr val="1E5631"/>
                </a:solidFill>
                <a:latin typeface="Georgia" pitchFamily="34" charset="0"/>
                <a:ea typeface="Georgia" pitchFamily="34" charset="-122"/>
                <a:cs typeface="Georgia" pitchFamily="34" charset="-120"/>
              </a:rPr>
              <a:t>The current APBA Golf Game</a:t>
            </a:r>
            <a:endParaRPr lang="en-US" sz="1650" dirty="0"/>
          </a:p>
        </p:txBody>
      </p:sp>
      <p:sp>
        <p:nvSpPr>
          <p:cNvPr id="12" name="Text 9"/>
          <p:cNvSpPr/>
          <p:nvPr/>
        </p:nvSpPr>
        <p:spPr>
          <a:xfrm>
            <a:off x="4983480" y="2807208"/>
            <a:ext cx="3840480" cy="310896"/>
          </a:xfrm>
          <a:prstGeom prst="rect">
            <a:avLst/>
          </a:prstGeom>
          <a:noFill/>
          <a:ln/>
        </p:spPr>
        <p:txBody>
          <a:bodyPr wrap="square" lIns="0" tIns="0" rIns="0" bIns="0" rtlCol="0" anchor="ctr"/>
          <a:lstStyle/>
          <a:p>
            <a:pPr marL="0" indent="0" algn="l">
              <a:buNone/>
            </a:pPr>
            <a:r>
              <a:rPr lang="en-US" sz="1250" dirty="0">
                <a:solidFill>
                  <a:srgbClr val="2C3327"/>
                </a:solidFill>
                <a:latin typeface="Calibri" pitchFamily="34" charset="0"/>
                <a:ea typeface="Calibri" pitchFamily="34" charset="-122"/>
                <a:cs typeface="Calibri" pitchFamily="34" charset="-120"/>
              </a:rPr>
              <a:t>The current edition is copyright 2014.</a:t>
            </a:r>
            <a:endParaRPr lang="en-US" sz="1250" dirty="0"/>
          </a:p>
        </p:txBody>
      </p:sp>
      <p:sp>
        <p:nvSpPr>
          <p:cNvPr id="13" name="Shape 10"/>
          <p:cNvSpPr/>
          <p:nvPr/>
        </p:nvSpPr>
        <p:spPr>
          <a:xfrm>
            <a:off x="4526280" y="3319272"/>
            <a:ext cx="310896" cy="310896"/>
          </a:xfrm>
          <a:prstGeom prst="ellipse">
            <a:avLst/>
          </a:prstGeom>
          <a:solidFill>
            <a:srgbClr val="BE9433"/>
          </a:solidFill>
          <a:ln/>
        </p:spPr>
        <p:txBody>
          <a:bodyPr/>
          <a:lstStyle/>
          <a:p>
            <a:endParaRPr lang="en-US"/>
          </a:p>
        </p:txBody>
      </p:sp>
      <p:sp>
        <p:nvSpPr>
          <p:cNvPr id="14" name="Text 11"/>
          <p:cNvSpPr/>
          <p:nvPr/>
        </p:nvSpPr>
        <p:spPr>
          <a:xfrm>
            <a:off x="4526280" y="3319272"/>
            <a:ext cx="310896" cy="310896"/>
          </a:xfrm>
          <a:prstGeom prst="rect">
            <a:avLst/>
          </a:prstGeom>
          <a:noFill/>
          <a:ln/>
        </p:spPr>
        <p:txBody>
          <a:bodyPr wrap="square" lIns="0" tIns="0" rIns="0" bIns="0" rtlCol="0" anchor="ctr"/>
          <a:lstStyle/>
          <a:p>
            <a:pPr marL="0" indent="0" algn="ctr">
              <a:buNone/>
            </a:pPr>
            <a:r>
              <a:rPr lang="en-US" sz="1400" b="1" dirty="0">
                <a:solidFill>
                  <a:srgbClr val="F4EEDD"/>
                </a:solidFill>
                <a:latin typeface="Calibri" pitchFamily="34" charset="0"/>
                <a:ea typeface="Calibri" pitchFamily="34" charset="-122"/>
                <a:cs typeface="Calibri" pitchFamily="34" charset="-120"/>
              </a:rPr>
              <a:t>✓</a:t>
            </a:r>
            <a:endParaRPr lang="en-US" sz="1400" dirty="0"/>
          </a:p>
        </p:txBody>
      </p:sp>
      <p:sp>
        <p:nvSpPr>
          <p:cNvPr id="15" name="Text 12"/>
          <p:cNvSpPr/>
          <p:nvPr/>
        </p:nvSpPr>
        <p:spPr>
          <a:xfrm>
            <a:off x="4983480" y="3227832"/>
            <a:ext cx="3840480" cy="347472"/>
          </a:xfrm>
          <a:prstGeom prst="rect">
            <a:avLst/>
          </a:prstGeom>
          <a:noFill/>
          <a:ln/>
        </p:spPr>
        <p:txBody>
          <a:bodyPr wrap="square" lIns="0" tIns="0" rIns="0" bIns="0" rtlCol="0" anchor="ctr"/>
          <a:lstStyle/>
          <a:p>
            <a:pPr marL="0" indent="0" algn="l">
              <a:buNone/>
            </a:pPr>
            <a:r>
              <a:rPr lang="en-US" sz="1650" b="1" dirty="0">
                <a:solidFill>
                  <a:srgbClr val="1E5631"/>
                </a:solidFill>
                <a:latin typeface="Georgia" pitchFamily="34" charset="0"/>
                <a:ea typeface="Georgia" pitchFamily="34" charset="-122"/>
                <a:cs typeface="Georgia" pitchFamily="34" charset="-120"/>
              </a:rPr>
              <a:t>Player cards</a:t>
            </a:r>
            <a:endParaRPr lang="en-US" sz="1650" dirty="0"/>
          </a:p>
        </p:txBody>
      </p:sp>
      <p:sp>
        <p:nvSpPr>
          <p:cNvPr id="16" name="Text 13"/>
          <p:cNvSpPr/>
          <p:nvPr/>
        </p:nvSpPr>
        <p:spPr>
          <a:xfrm>
            <a:off x="4983480" y="3557016"/>
            <a:ext cx="3840480" cy="310896"/>
          </a:xfrm>
          <a:prstGeom prst="rect">
            <a:avLst/>
          </a:prstGeom>
          <a:noFill/>
          <a:ln/>
        </p:spPr>
        <p:txBody>
          <a:bodyPr wrap="square" lIns="0" tIns="0" rIns="0" bIns="0" rtlCol="0" anchor="ctr"/>
          <a:lstStyle/>
          <a:p>
            <a:pPr marL="0" indent="0" algn="l">
              <a:buNone/>
            </a:pPr>
            <a:r>
              <a:rPr lang="en-US" sz="1250" dirty="0">
                <a:solidFill>
                  <a:srgbClr val="2C3327"/>
                </a:solidFill>
                <a:latin typeface="Calibri" pitchFamily="34" charset="0"/>
                <a:ea typeface="Calibri" pitchFamily="34" charset="-122"/>
                <a:cs typeface="Calibri" pitchFamily="34" charset="-120"/>
              </a:rPr>
              <a:t>For each APBA golfer you want to play.</a:t>
            </a:r>
            <a:endParaRPr lang="en-US" sz="1250" dirty="0"/>
          </a:p>
        </p:txBody>
      </p:sp>
      <p:sp>
        <p:nvSpPr>
          <p:cNvPr id="17" name="Shape 14"/>
          <p:cNvSpPr/>
          <p:nvPr/>
        </p:nvSpPr>
        <p:spPr>
          <a:xfrm>
            <a:off x="4526280" y="4069080"/>
            <a:ext cx="310896" cy="310896"/>
          </a:xfrm>
          <a:prstGeom prst="ellipse">
            <a:avLst/>
          </a:prstGeom>
          <a:solidFill>
            <a:srgbClr val="BE9433"/>
          </a:solidFill>
          <a:ln/>
        </p:spPr>
        <p:txBody>
          <a:bodyPr/>
          <a:lstStyle/>
          <a:p>
            <a:endParaRPr lang="en-US"/>
          </a:p>
        </p:txBody>
      </p:sp>
      <p:sp>
        <p:nvSpPr>
          <p:cNvPr id="18" name="Text 15"/>
          <p:cNvSpPr/>
          <p:nvPr/>
        </p:nvSpPr>
        <p:spPr>
          <a:xfrm>
            <a:off x="4526280" y="4069080"/>
            <a:ext cx="310896" cy="310896"/>
          </a:xfrm>
          <a:prstGeom prst="rect">
            <a:avLst/>
          </a:prstGeom>
          <a:noFill/>
          <a:ln/>
        </p:spPr>
        <p:txBody>
          <a:bodyPr wrap="square" lIns="0" tIns="0" rIns="0" bIns="0" rtlCol="0" anchor="ctr"/>
          <a:lstStyle/>
          <a:p>
            <a:pPr marL="0" indent="0" algn="ctr">
              <a:buNone/>
            </a:pPr>
            <a:r>
              <a:rPr lang="en-US" sz="1400" b="1" dirty="0">
                <a:solidFill>
                  <a:srgbClr val="F4EEDD"/>
                </a:solidFill>
                <a:latin typeface="Calibri" pitchFamily="34" charset="0"/>
                <a:ea typeface="Calibri" pitchFamily="34" charset="-122"/>
                <a:cs typeface="Calibri" pitchFamily="34" charset="-120"/>
              </a:rPr>
              <a:t>✓</a:t>
            </a:r>
            <a:endParaRPr lang="en-US" sz="1400" dirty="0"/>
          </a:p>
        </p:txBody>
      </p:sp>
      <p:sp>
        <p:nvSpPr>
          <p:cNvPr id="19" name="Text 16"/>
          <p:cNvSpPr/>
          <p:nvPr/>
        </p:nvSpPr>
        <p:spPr>
          <a:xfrm>
            <a:off x="4983480" y="3977640"/>
            <a:ext cx="3840480" cy="347472"/>
          </a:xfrm>
          <a:prstGeom prst="rect">
            <a:avLst/>
          </a:prstGeom>
          <a:noFill/>
          <a:ln/>
        </p:spPr>
        <p:txBody>
          <a:bodyPr wrap="square" lIns="0" tIns="0" rIns="0" bIns="0" rtlCol="0" anchor="ctr"/>
          <a:lstStyle/>
          <a:p>
            <a:pPr marL="0" indent="0" algn="l">
              <a:buNone/>
            </a:pPr>
            <a:r>
              <a:rPr lang="en-US" sz="1650" b="1" dirty="0">
                <a:solidFill>
                  <a:srgbClr val="1E5631"/>
                </a:solidFill>
                <a:latin typeface="Georgia" pitchFamily="34" charset="0"/>
                <a:ea typeface="Georgia" pitchFamily="34" charset="-122"/>
                <a:cs typeface="Georgia" pitchFamily="34" charset="-120"/>
              </a:rPr>
              <a:t>Courses</a:t>
            </a:r>
            <a:endParaRPr lang="en-US" sz="1650" dirty="0"/>
          </a:p>
        </p:txBody>
      </p:sp>
      <p:sp>
        <p:nvSpPr>
          <p:cNvPr id="20" name="Text 17"/>
          <p:cNvSpPr/>
          <p:nvPr/>
        </p:nvSpPr>
        <p:spPr>
          <a:xfrm>
            <a:off x="4983480" y="4306824"/>
            <a:ext cx="3840480" cy="310896"/>
          </a:xfrm>
          <a:prstGeom prst="rect">
            <a:avLst/>
          </a:prstGeom>
          <a:noFill/>
          <a:ln/>
        </p:spPr>
        <p:txBody>
          <a:bodyPr wrap="square" lIns="0" tIns="0" rIns="0" bIns="0" rtlCol="0" anchor="ctr"/>
          <a:lstStyle/>
          <a:p>
            <a:pPr marL="0" indent="0" algn="l">
              <a:buNone/>
            </a:pPr>
            <a:r>
              <a:rPr lang="en-US" sz="1250" dirty="0">
                <a:solidFill>
                  <a:srgbClr val="2C3327"/>
                </a:solidFill>
                <a:latin typeface="Calibri" pitchFamily="34" charset="0"/>
                <a:ea typeface="Calibri" pitchFamily="34" charset="-122"/>
                <a:cs typeface="Calibri" pitchFamily="34" charset="-120"/>
              </a:rPr>
              <a:t>The APBA courses you'd like to play.</a:t>
            </a:r>
            <a:endParaRPr lang="en-US" sz="1250" dirty="0"/>
          </a:p>
        </p:txBody>
      </p:sp>
      <p:sp>
        <p:nvSpPr>
          <p:cNvPr id="21" name="Text 18"/>
          <p:cNvSpPr/>
          <p:nvPr/>
        </p:nvSpPr>
        <p:spPr>
          <a:xfrm>
            <a:off x="8229600" y="4828032"/>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EEDD"/>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ea typeface="Georgia" pitchFamily="34" charset="-122"/>
                <a:cs typeface="Georgia" pitchFamily="34" charset="-120"/>
              </a:rPr>
              <a:t>Who can play</a:t>
            </a:r>
            <a:endParaRPr lang="en-US" sz="3000" dirty="0"/>
          </a:p>
        </p:txBody>
      </p:sp>
      <p:sp>
        <p:nvSpPr>
          <p:cNvPr id="3" name="Shape 1"/>
          <p:cNvSpPr/>
          <p:nvPr/>
        </p:nvSpPr>
        <p:spPr>
          <a:xfrm>
            <a:off x="548640" y="1280160"/>
            <a:ext cx="3200400" cy="3108960"/>
          </a:xfrm>
          <a:prstGeom prst="rect">
            <a:avLst/>
          </a:prstGeom>
          <a:solidFill>
            <a:srgbClr val="1E5631"/>
          </a:solidFill>
          <a:ln/>
          <a:effectLst>
            <a:outerShdw blurRad="88900" dist="38100" dir="5400000" algn="bl" rotWithShape="0">
              <a:srgbClr val="1E1E1E">
                <a:alpha val="16000"/>
              </a:srgbClr>
            </a:outerShdw>
          </a:effectLst>
        </p:spPr>
        <p:txBody>
          <a:bodyPr/>
          <a:lstStyle/>
          <a:p>
            <a:endParaRPr lang="en-US"/>
          </a:p>
        </p:txBody>
      </p:sp>
      <p:sp>
        <p:nvSpPr>
          <p:cNvPr id="4" name="Text 2"/>
          <p:cNvSpPr/>
          <p:nvPr/>
        </p:nvSpPr>
        <p:spPr>
          <a:xfrm>
            <a:off x="548640" y="1508760"/>
            <a:ext cx="3200400" cy="365760"/>
          </a:xfrm>
          <a:prstGeom prst="rect">
            <a:avLst/>
          </a:prstGeom>
          <a:noFill/>
          <a:ln/>
        </p:spPr>
        <p:txBody>
          <a:bodyPr wrap="square" lIns="0" tIns="0" rIns="0" bIns="0" rtlCol="0" anchor="ctr"/>
          <a:lstStyle/>
          <a:p>
            <a:pPr marL="0" indent="0" algn="ctr">
              <a:buNone/>
            </a:pPr>
            <a:r>
              <a:rPr lang="en-US" sz="1500" b="1" kern="0" spc="300" dirty="0">
                <a:solidFill>
                  <a:srgbClr val="D8B24A"/>
                </a:solidFill>
                <a:latin typeface="Calibri" pitchFamily="34" charset="0"/>
                <a:ea typeface="Calibri" pitchFamily="34" charset="-122"/>
                <a:cs typeface="Calibri" pitchFamily="34" charset="-120"/>
              </a:rPr>
              <a:t>UP TO</a:t>
            </a:r>
            <a:endParaRPr lang="en-US" sz="1500" dirty="0"/>
          </a:p>
        </p:txBody>
      </p:sp>
      <p:sp>
        <p:nvSpPr>
          <p:cNvPr id="5" name="Text 3"/>
          <p:cNvSpPr/>
          <p:nvPr/>
        </p:nvSpPr>
        <p:spPr>
          <a:xfrm>
            <a:off x="548640" y="1691640"/>
            <a:ext cx="3200400" cy="1737360"/>
          </a:xfrm>
          <a:prstGeom prst="rect">
            <a:avLst/>
          </a:prstGeom>
          <a:noFill/>
          <a:ln/>
        </p:spPr>
        <p:txBody>
          <a:bodyPr wrap="square" lIns="0" tIns="0" rIns="0" bIns="0" rtlCol="0" anchor="ctr"/>
          <a:lstStyle/>
          <a:p>
            <a:pPr marL="0" indent="0" algn="ctr">
              <a:buNone/>
            </a:pPr>
            <a:r>
              <a:rPr lang="en-US" sz="12000" b="1" dirty="0">
                <a:solidFill>
                  <a:srgbClr val="F4EEDD"/>
                </a:solidFill>
                <a:latin typeface="Georgia" pitchFamily="34" charset="0"/>
                <a:ea typeface="Georgia" pitchFamily="34" charset="-122"/>
                <a:cs typeface="Georgia" pitchFamily="34" charset="-120"/>
              </a:rPr>
              <a:t>4</a:t>
            </a:r>
            <a:endParaRPr lang="en-US" sz="12000" dirty="0"/>
          </a:p>
        </p:txBody>
      </p:sp>
      <p:sp>
        <p:nvSpPr>
          <p:cNvPr id="6" name="Text 4"/>
          <p:cNvSpPr/>
          <p:nvPr/>
        </p:nvSpPr>
        <p:spPr>
          <a:xfrm>
            <a:off x="548640" y="3429000"/>
            <a:ext cx="3200400" cy="365760"/>
          </a:xfrm>
          <a:prstGeom prst="rect">
            <a:avLst/>
          </a:prstGeom>
          <a:noFill/>
          <a:ln/>
        </p:spPr>
        <p:txBody>
          <a:bodyPr wrap="square" lIns="0" tIns="0" rIns="0" bIns="0" rtlCol="0" anchor="ctr"/>
          <a:lstStyle/>
          <a:p>
            <a:pPr marL="0" indent="0" algn="ctr">
              <a:buNone/>
            </a:pPr>
            <a:r>
              <a:rPr lang="en-US" sz="1900" b="1" dirty="0">
                <a:solidFill>
                  <a:srgbClr val="F4EEDD"/>
                </a:solidFill>
                <a:latin typeface="Georgia" pitchFamily="34" charset="0"/>
                <a:ea typeface="Georgia" pitchFamily="34" charset="-122"/>
                <a:cs typeface="Georgia" pitchFamily="34" charset="-120"/>
              </a:rPr>
              <a:t>golfers at a time</a:t>
            </a:r>
            <a:endParaRPr lang="en-US" sz="1900" dirty="0"/>
          </a:p>
        </p:txBody>
      </p:sp>
      <p:sp>
        <p:nvSpPr>
          <p:cNvPr id="7" name="Text 5"/>
          <p:cNvSpPr/>
          <p:nvPr/>
        </p:nvSpPr>
        <p:spPr>
          <a:xfrm>
            <a:off x="548640" y="3840480"/>
            <a:ext cx="3200400" cy="365760"/>
          </a:xfrm>
          <a:prstGeom prst="rect">
            <a:avLst/>
          </a:prstGeom>
          <a:noFill/>
          <a:ln/>
        </p:spPr>
        <p:txBody>
          <a:bodyPr wrap="square" lIns="0" tIns="0" rIns="0" bIns="0" rtlCol="0" anchor="ctr"/>
          <a:lstStyle/>
          <a:p>
            <a:pPr marL="0" indent="0" algn="ctr">
              <a:buNone/>
            </a:pPr>
            <a:r>
              <a:rPr lang="en-US" sz="1300" i="1" dirty="0">
                <a:solidFill>
                  <a:srgbClr val="EFE7CF"/>
                </a:solidFill>
                <a:latin typeface="Calibri" pitchFamily="34" charset="0"/>
                <a:ea typeface="Calibri" pitchFamily="34" charset="-122"/>
                <a:cs typeface="Calibri" pitchFamily="34" charset="-120"/>
              </a:rPr>
              <a:t>in stroke-play format</a:t>
            </a:r>
            <a:endParaRPr lang="en-US" sz="1300" dirty="0"/>
          </a:p>
        </p:txBody>
      </p:sp>
      <p:sp>
        <p:nvSpPr>
          <p:cNvPr id="8" name="Shape 6"/>
          <p:cNvSpPr/>
          <p:nvPr/>
        </p:nvSpPr>
        <p:spPr>
          <a:xfrm>
            <a:off x="4069080" y="1280160"/>
            <a:ext cx="4526280" cy="146304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9" name="Shape 7"/>
          <p:cNvSpPr/>
          <p:nvPr/>
        </p:nvSpPr>
        <p:spPr>
          <a:xfrm>
            <a:off x="4069080" y="1280160"/>
            <a:ext cx="91440" cy="1463040"/>
          </a:xfrm>
          <a:prstGeom prst="rect">
            <a:avLst/>
          </a:prstGeom>
          <a:solidFill>
            <a:srgbClr val="BE9433"/>
          </a:solidFill>
          <a:ln/>
        </p:spPr>
        <p:txBody>
          <a:bodyPr/>
          <a:lstStyle/>
          <a:p>
            <a:endParaRPr lang="en-US"/>
          </a:p>
        </p:txBody>
      </p:sp>
      <p:sp>
        <p:nvSpPr>
          <p:cNvPr id="10" name="Text 8"/>
          <p:cNvSpPr/>
          <p:nvPr/>
        </p:nvSpPr>
        <p:spPr>
          <a:xfrm>
            <a:off x="4434840" y="1508760"/>
            <a:ext cx="3886200" cy="411480"/>
          </a:xfrm>
          <a:prstGeom prst="rect">
            <a:avLst/>
          </a:prstGeom>
          <a:noFill/>
          <a:ln/>
        </p:spPr>
        <p:txBody>
          <a:bodyPr wrap="square" lIns="0" tIns="0" rIns="0" bIns="0" rtlCol="0" anchor="ctr"/>
          <a:lstStyle/>
          <a:p>
            <a:pPr marL="0" indent="0" algn="l">
              <a:buNone/>
            </a:pPr>
            <a:r>
              <a:rPr lang="en-US" sz="2000" b="1" dirty="0">
                <a:solidFill>
                  <a:srgbClr val="1E5631"/>
                </a:solidFill>
                <a:latin typeface="Georgia" pitchFamily="34" charset="0"/>
                <a:ea typeface="Georgia" pitchFamily="34" charset="-122"/>
                <a:cs typeface="Georgia" pitchFamily="34" charset="-120"/>
              </a:rPr>
              <a:t>Solo or social</a:t>
            </a:r>
            <a:endParaRPr lang="en-US" sz="2000" dirty="0"/>
          </a:p>
        </p:txBody>
      </p:sp>
      <p:sp>
        <p:nvSpPr>
          <p:cNvPr id="11" name="Text 9"/>
          <p:cNvSpPr/>
          <p:nvPr/>
        </p:nvSpPr>
        <p:spPr>
          <a:xfrm>
            <a:off x="4434840" y="1993392"/>
            <a:ext cx="3886200" cy="640080"/>
          </a:xfrm>
          <a:prstGeom prst="rect">
            <a:avLst/>
          </a:prstGeom>
          <a:noFill/>
          <a:ln/>
        </p:spPr>
        <p:txBody>
          <a:bodyPr wrap="square" lIns="0" tIns="0" rIns="0" bIns="0" rtlCol="0" anchor="ctr"/>
          <a:lstStyle/>
          <a:p>
            <a:pPr marL="0" indent="0" algn="l">
              <a:buNone/>
            </a:pPr>
            <a:r>
              <a:rPr lang="en-US" sz="1400" dirty="0">
                <a:solidFill>
                  <a:srgbClr val="2C3327"/>
                </a:solidFill>
                <a:latin typeface="Calibri" pitchFamily="34" charset="0"/>
                <a:ea typeface="Calibri" pitchFamily="34" charset="-122"/>
                <a:cs typeface="Calibri" pitchFamily="34" charset="-120"/>
              </a:rPr>
              <a:t>Play on your own, or alongside up to three other golfers.</a:t>
            </a:r>
            <a:endParaRPr lang="en-US" sz="1400" dirty="0"/>
          </a:p>
        </p:txBody>
      </p:sp>
      <p:sp>
        <p:nvSpPr>
          <p:cNvPr id="12" name="Shape 10"/>
          <p:cNvSpPr/>
          <p:nvPr/>
        </p:nvSpPr>
        <p:spPr>
          <a:xfrm>
            <a:off x="4069080" y="2926080"/>
            <a:ext cx="4526280" cy="146304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13" name="Shape 11"/>
          <p:cNvSpPr/>
          <p:nvPr/>
        </p:nvSpPr>
        <p:spPr>
          <a:xfrm>
            <a:off x="4069080" y="2926080"/>
            <a:ext cx="91440" cy="1463040"/>
          </a:xfrm>
          <a:prstGeom prst="rect">
            <a:avLst/>
          </a:prstGeom>
          <a:solidFill>
            <a:srgbClr val="BE9433"/>
          </a:solidFill>
          <a:ln/>
        </p:spPr>
        <p:txBody>
          <a:bodyPr/>
          <a:lstStyle/>
          <a:p>
            <a:endParaRPr lang="en-US"/>
          </a:p>
        </p:txBody>
      </p:sp>
      <p:sp>
        <p:nvSpPr>
          <p:cNvPr id="14" name="Text 12"/>
          <p:cNvSpPr/>
          <p:nvPr/>
        </p:nvSpPr>
        <p:spPr>
          <a:xfrm>
            <a:off x="4434840" y="3154680"/>
            <a:ext cx="3886200" cy="411480"/>
          </a:xfrm>
          <a:prstGeom prst="rect">
            <a:avLst/>
          </a:prstGeom>
          <a:noFill/>
          <a:ln/>
        </p:spPr>
        <p:txBody>
          <a:bodyPr wrap="square" lIns="0" tIns="0" rIns="0" bIns="0" rtlCol="0" anchor="ctr"/>
          <a:lstStyle/>
          <a:p>
            <a:pPr marL="0" indent="0" algn="l">
              <a:buNone/>
            </a:pPr>
            <a:r>
              <a:rPr lang="en-US" sz="2000" b="1" dirty="0">
                <a:solidFill>
                  <a:srgbClr val="1E5631"/>
                </a:solidFill>
                <a:latin typeface="Georgia" pitchFamily="34" charset="0"/>
                <a:ea typeface="Georgia" pitchFamily="34" charset="-122"/>
                <a:cs typeface="Georgia" pitchFamily="34" charset="-120"/>
              </a:rPr>
              <a:t>Shared or separate</a:t>
            </a:r>
            <a:endParaRPr lang="en-US" sz="2000" dirty="0"/>
          </a:p>
        </p:txBody>
      </p:sp>
      <p:sp>
        <p:nvSpPr>
          <p:cNvPr id="15" name="Text 13"/>
          <p:cNvSpPr/>
          <p:nvPr/>
        </p:nvSpPr>
        <p:spPr>
          <a:xfrm>
            <a:off x="4434840" y="3639312"/>
            <a:ext cx="3886200" cy="640080"/>
          </a:xfrm>
          <a:prstGeom prst="rect">
            <a:avLst/>
          </a:prstGeom>
          <a:noFill/>
          <a:ln/>
        </p:spPr>
        <p:txBody>
          <a:bodyPr wrap="square" lIns="0" tIns="0" rIns="0" bIns="0" rtlCol="0" anchor="ctr"/>
          <a:lstStyle/>
          <a:p>
            <a:pPr marL="0" indent="0" algn="l">
              <a:buNone/>
            </a:pPr>
            <a:r>
              <a:rPr lang="en-US" sz="1400" dirty="0">
                <a:solidFill>
                  <a:srgbClr val="2C3327"/>
                </a:solidFill>
                <a:latin typeface="Calibri" pitchFamily="34" charset="0"/>
                <a:ea typeface="Calibri" pitchFamily="34" charset="-122"/>
                <a:cs typeface="Calibri" pitchFamily="34" charset="-120"/>
              </a:rPr>
              <a:t>Use a single shared copy of the Game Caddie, or have each player run their own from their own machine.</a:t>
            </a:r>
            <a:endParaRPr lang="en-US" sz="1400" dirty="0"/>
          </a:p>
        </p:txBody>
      </p:sp>
      <p:sp>
        <p:nvSpPr>
          <p:cNvPr id="16" name="Text 14"/>
          <p:cNvSpPr/>
          <p:nvPr/>
        </p:nvSpPr>
        <p:spPr>
          <a:xfrm>
            <a:off x="457200" y="4828032"/>
            <a:ext cx="5486400" cy="274320"/>
          </a:xfrm>
          <a:prstGeom prst="rect">
            <a:avLst/>
          </a:prstGeom>
          <a:noFill/>
          <a:ln/>
        </p:spPr>
        <p:txBody>
          <a:bodyPr wrap="square" lIns="0" tIns="0" rIns="0" bIns="0" rtlCol="0" anchor="ctr"/>
          <a:lstStyle/>
          <a:p>
            <a:pPr marL="0" indent="0" algn="l">
              <a:buNone/>
            </a:pPr>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7" name="Text 15"/>
          <p:cNvSpPr/>
          <p:nvPr/>
        </p:nvSpPr>
        <p:spPr>
          <a:xfrm>
            <a:off x="8229600" y="4828032"/>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EEDD"/>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ea typeface="Georgia" pitchFamily="34" charset="-122"/>
                <a:cs typeface="Georgia" pitchFamily="34" charset="-120"/>
              </a:rPr>
              <a:t>Inside the workbook</a:t>
            </a:r>
            <a:endParaRPr lang="en-US" sz="3000" dirty="0"/>
          </a:p>
        </p:txBody>
      </p:sp>
      <p:sp>
        <p:nvSpPr>
          <p:cNvPr id="3" name="Text 1"/>
          <p:cNvSpPr/>
          <p:nvPr/>
        </p:nvSpPr>
        <p:spPr>
          <a:xfrm>
            <a:off x="548640" y="1051560"/>
            <a:ext cx="8046720" cy="457200"/>
          </a:xfrm>
          <a:prstGeom prst="rect">
            <a:avLst/>
          </a:prstGeom>
          <a:noFill/>
          <a:ln/>
        </p:spPr>
        <p:txBody>
          <a:bodyPr wrap="square" lIns="0" tIns="0" rIns="0" bIns="0" rtlCol="0" anchor="ctr"/>
          <a:lstStyle/>
          <a:p>
            <a:pPr marL="0" indent="0" algn="l">
              <a:buNone/>
            </a:pPr>
            <a:r>
              <a:rPr lang="en-US" sz="1500" dirty="0">
                <a:solidFill>
                  <a:srgbClr val="2C3327"/>
                </a:solidFill>
                <a:latin typeface="Calibri" pitchFamily="34" charset="0"/>
                <a:ea typeface="Calibri" pitchFamily="34" charset="-122"/>
                <a:cs typeface="Calibri" pitchFamily="34" charset="-120"/>
              </a:rPr>
              <a:t>The program is built from 15 worksheets (tabs) — but a single round usually touches as few as four.</a:t>
            </a:r>
            <a:endParaRPr lang="en-US" sz="1500" dirty="0"/>
          </a:p>
        </p:txBody>
      </p:sp>
      <p:sp>
        <p:nvSpPr>
          <p:cNvPr id="4" name="Text 2"/>
          <p:cNvSpPr/>
          <p:nvPr/>
        </p:nvSpPr>
        <p:spPr>
          <a:xfrm>
            <a:off x="457200" y="1737360"/>
            <a:ext cx="3108960" cy="1828800"/>
          </a:xfrm>
          <a:prstGeom prst="rect">
            <a:avLst/>
          </a:prstGeom>
          <a:noFill/>
          <a:ln/>
        </p:spPr>
        <p:txBody>
          <a:bodyPr wrap="square" lIns="0" tIns="0" rIns="0" bIns="0" rtlCol="0" anchor="ctr"/>
          <a:lstStyle/>
          <a:p>
            <a:pPr marL="0" indent="0" algn="ctr">
              <a:buNone/>
            </a:pPr>
            <a:r>
              <a:rPr lang="en-US" sz="11000" b="1" dirty="0">
                <a:solidFill>
                  <a:srgbClr val="1E5631"/>
                </a:solidFill>
                <a:latin typeface="Georgia" pitchFamily="34" charset="0"/>
                <a:ea typeface="Georgia" pitchFamily="34" charset="-122"/>
                <a:cs typeface="Georgia" pitchFamily="34" charset="-120"/>
              </a:rPr>
              <a:t>15</a:t>
            </a:r>
            <a:endParaRPr lang="en-US" sz="11000" dirty="0"/>
          </a:p>
        </p:txBody>
      </p:sp>
      <p:sp>
        <p:nvSpPr>
          <p:cNvPr id="5" name="Text 3"/>
          <p:cNvSpPr/>
          <p:nvPr/>
        </p:nvSpPr>
        <p:spPr>
          <a:xfrm>
            <a:off x="457200" y="3520440"/>
            <a:ext cx="3108960" cy="365760"/>
          </a:xfrm>
          <a:prstGeom prst="rect">
            <a:avLst/>
          </a:prstGeom>
          <a:noFill/>
          <a:ln/>
        </p:spPr>
        <p:txBody>
          <a:bodyPr wrap="square" lIns="0" tIns="0" rIns="0" bIns="0" rtlCol="0" anchor="ctr"/>
          <a:lstStyle/>
          <a:p>
            <a:pPr marL="0" indent="0" algn="ctr">
              <a:buNone/>
            </a:pPr>
            <a:r>
              <a:rPr lang="en-US" b="1" dirty="0">
                <a:solidFill>
                  <a:srgbClr val="BE9433"/>
                </a:solidFill>
                <a:latin typeface="Georgia" pitchFamily="34" charset="0"/>
                <a:ea typeface="Georgia" pitchFamily="34" charset="-122"/>
                <a:cs typeface="Georgia" pitchFamily="34" charset="-120"/>
              </a:rPr>
              <a:t>worksheet</a:t>
            </a:r>
            <a:r>
              <a:rPr lang="en-US" sz="1800" b="1" dirty="0">
                <a:solidFill>
                  <a:srgbClr val="BE9433"/>
                </a:solidFill>
                <a:latin typeface="Georgia" pitchFamily="34" charset="0"/>
                <a:ea typeface="Georgia" pitchFamily="34" charset="-122"/>
                <a:cs typeface="Georgia" pitchFamily="34" charset="-120"/>
              </a:rPr>
              <a:t>s in all</a:t>
            </a:r>
            <a:endParaRPr lang="en-US" sz="1800" dirty="0"/>
          </a:p>
        </p:txBody>
      </p:sp>
      <p:sp>
        <p:nvSpPr>
          <p:cNvPr id="6" name="Text 4"/>
          <p:cNvSpPr/>
          <p:nvPr/>
        </p:nvSpPr>
        <p:spPr>
          <a:xfrm>
            <a:off x="457200" y="3913632"/>
            <a:ext cx="3108960" cy="365760"/>
          </a:xfrm>
          <a:prstGeom prst="rect">
            <a:avLst/>
          </a:prstGeom>
          <a:noFill/>
          <a:ln/>
        </p:spPr>
        <p:txBody>
          <a:bodyPr wrap="square" lIns="0" tIns="0" rIns="0" bIns="0" rtlCol="0" anchor="ctr"/>
          <a:lstStyle/>
          <a:p>
            <a:pPr marL="0" indent="0" algn="ctr">
              <a:buNone/>
            </a:pPr>
            <a:r>
              <a:rPr lang="en-US" sz="1250" i="1" dirty="0">
                <a:solidFill>
                  <a:srgbClr val="75725E"/>
                </a:solidFill>
                <a:latin typeface="Calibri" pitchFamily="34" charset="0"/>
                <a:ea typeface="Calibri" pitchFamily="34" charset="-122"/>
                <a:cs typeface="Calibri" pitchFamily="34" charset="-120"/>
              </a:rPr>
              <a:t>You'll mainly use the four shown here</a:t>
            </a:r>
            <a:endParaRPr lang="en-US" sz="1250" dirty="0"/>
          </a:p>
        </p:txBody>
      </p:sp>
      <p:sp>
        <p:nvSpPr>
          <p:cNvPr id="7" name="Shape 5"/>
          <p:cNvSpPr/>
          <p:nvPr/>
        </p:nvSpPr>
        <p:spPr>
          <a:xfrm>
            <a:off x="4023360" y="1783080"/>
            <a:ext cx="2240280" cy="132588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8" name="Shape 6"/>
          <p:cNvSpPr/>
          <p:nvPr/>
        </p:nvSpPr>
        <p:spPr>
          <a:xfrm>
            <a:off x="4023360" y="1783080"/>
            <a:ext cx="2240280" cy="457200"/>
          </a:xfrm>
          <a:prstGeom prst="rect">
            <a:avLst/>
          </a:prstGeom>
          <a:solidFill>
            <a:srgbClr val="1E5631"/>
          </a:solidFill>
          <a:ln/>
        </p:spPr>
        <p:txBody>
          <a:bodyPr/>
          <a:lstStyle/>
          <a:p>
            <a:endParaRPr lang="en-US"/>
          </a:p>
        </p:txBody>
      </p:sp>
      <p:sp>
        <p:nvSpPr>
          <p:cNvPr id="9" name="Text 7"/>
          <p:cNvSpPr/>
          <p:nvPr/>
        </p:nvSpPr>
        <p:spPr>
          <a:xfrm>
            <a:off x="4160520" y="1783080"/>
            <a:ext cx="1965960" cy="457200"/>
          </a:xfrm>
          <a:prstGeom prst="rect">
            <a:avLst/>
          </a:prstGeom>
          <a:noFill/>
          <a:ln/>
        </p:spPr>
        <p:txBody>
          <a:bodyPr wrap="square" lIns="0" tIns="0" rIns="0" bIns="0" rtlCol="0" anchor="ctr"/>
          <a:lstStyle/>
          <a:p>
            <a:pPr marL="0" indent="0" algn="l">
              <a:buNone/>
            </a:pPr>
            <a:r>
              <a:rPr lang="en-US" sz="1600" b="1" dirty="0">
                <a:solidFill>
                  <a:srgbClr val="F4EEDD"/>
                </a:solidFill>
                <a:latin typeface="Georgia" pitchFamily="34" charset="0"/>
                <a:ea typeface="Georgia" pitchFamily="34" charset="-122"/>
                <a:cs typeface="Georgia" pitchFamily="34" charset="-120"/>
              </a:rPr>
              <a:t>Caddie tab</a:t>
            </a:r>
            <a:endParaRPr lang="en-US" sz="1600" dirty="0"/>
          </a:p>
        </p:txBody>
      </p:sp>
      <p:sp>
        <p:nvSpPr>
          <p:cNvPr id="10" name="Text 8"/>
          <p:cNvSpPr/>
          <p:nvPr/>
        </p:nvSpPr>
        <p:spPr>
          <a:xfrm>
            <a:off x="4187952" y="2350008"/>
            <a:ext cx="1929384" cy="640080"/>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Where you plan and take shots</a:t>
            </a:r>
            <a:endParaRPr lang="en-US" sz="1300" dirty="0"/>
          </a:p>
        </p:txBody>
      </p:sp>
      <p:sp>
        <p:nvSpPr>
          <p:cNvPr id="11" name="Shape 9"/>
          <p:cNvSpPr/>
          <p:nvPr/>
        </p:nvSpPr>
        <p:spPr>
          <a:xfrm>
            <a:off x="6428232" y="1783080"/>
            <a:ext cx="2240280" cy="132588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12" name="Shape 10"/>
          <p:cNvSpPr/>
          <p:nvPr/>
        </p:nvSpPr>
        <p:spPr>
          <a:xfrm>
            <a:off x="6428232" y="1783080"/>
            <a:ext cx="2240280" cy="457200"/>
          </a:xfrm>
          <a:prstGeom prst="rect">
            <a:avLst/>
          </a:prstGeom>
          <a:solidFill>
            <a:srgbClr val="1E5631"/>
          </a:solidFill>
          <a:ln/>
        </p:spPr>
        <p:txBody>
          <a:bodyPr/>
          <a:lstStyle/>
          <a:p>
            <a:endParaRPr lang="en-US"/>
          </a:p>
        </p:txBody>
      </p:sp>
      <p:sp>
        <p:nvSpPr>
          <p:cNvPr id="13" name="Text 11"/>
          <p:cNvSpPr/>
          <p:nvPr/>
        </p:nvSpPr>
        <p:spPr>
          <a:xfrm>
            <a:off x="6565392" y="1783080"/>
            <a:ext cx="1965960" cy="457200"/>
          </a:xfrm>
          <a:prstGeom prst="rect">
            <a:avLst/>
          </a:prstGeom>
          <a:noFill/>
          <a:ln/>
        </p:spPr>
        <p:txBody>
          <a:bodyPr wrap="square" lIns="0" tIns="0" rIns="0" bIns="0" rtlCol="0" anchor="ctr"/>
          <a:lstStyle/>
          <a:p>
            <a:pPr marL="0" indent="0" algn="l">
              <a:buNone/>
            </a:pPr>
            <a:r>
              <a:rPr lang="en-US" sz="1600" b="1" dirty="0">
                <a:solidFill>
                  <a:srgbClr val="F4EEDD"/>
                </a:solidFill>
                <a:latin typeface="Georgia" pitchFamily="34" charset="0"/>
                <a:ea typeface="Georgia" pitchFamily="34" charset="-122"/>
                <a:cs typeface="Georgia" pitchFamily="34" charset="-120"/>
              </a:rPr>
              <a:t>Conditions tab</a:t>
            </a:r>
            <a:endParaRPr lang="en-US" sz="1600" dirty="0"/>
          </a:p>
        </p:txBody>
      </p:sp>
      <p:sp>
        <p:nvSpPr>
          <p:cNvPr id="14" name="Text 12"/>
          <p:cNvSpPr/>
          <p:nvPr/>
        </p:nvSpPr>
        <p:spPr>
          <a:xfrm>
            <a:off x="6592824" y="2350008"/>
            <a:ext cx="1929384" cy="640080"/>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Wind, course conditions, and pin number</a:t>
            </a:r>
            <a:endParaRPr lang="en-US" sz="1300" dirty="0"/>
          </a:p>
        </p:txBody>
      </p:sp>
      <p:sp>
        <p:nvSpPr>
          <p:cNvPr id="15" name="Shape 13"/>
          <p:cNvSpPr/>
          <p:nvPr/>
        </p:nvSpPr>
        <p:spPr>
          <a:xfrm>
            <a:off x="4023360" y="3273552"/>
            <a:ext cx="2240280" cy="132588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16" name="Shape 14"/>
          <p:cNvSpPr/>
          <p:nvPr/>
        </p:nvSpPr>
        <p:spPr>
          <a:xfrm>
            <a:off x="4023360" y="3273552"/>
            <a:ext cx="2240280" cy="457200"/>
          </a:xfrm>
          <a:prstGeom prst="rect">
            <a:avLst/>
          </a:prstGeom>
          <a:solidFill>
            <a:srgbClr val="1E5631"/>
          </a:solidFill>
          <a:ln/>
        </p:spPr>
        <p:txBody>
          <a:bodyPr/>
          <a:lstStyle/>
          <a:p>
            <a:endParaRPr lang="en-US"/>
          </a:p>
        </p:txBody>
      </p:sp>
      <p:sp>
        <p:nvSpPr>
          <p:cNvPr id="17" name="Text 15"/>
          <p:cNvSpPr/>
          <p:nvPr/>
        </p:nvSpPr>
        <p:spPr>
          <a:xfrm>
            <a:off x="4160520" y="3273552"/>
            <a:ext cx="1965960" cy="457200"/>
          </a:xfrm>
          <a:prstGeom prst="rect">
            <a:avLst/>
          </a:prstGeom>
          <a:noFill/>
          <a:ln/>
        </p:spPr>
        <p:txBody>
          <a:bodyPr wrap="square" lIns="0" tIns="0" rIns="0" bIns="0" rtlCol="0" anchor="ctr"/>
          <a:lstStyle/>
          <a:p>
            <a:pPr marL="0" indent="0" algn="l">
              <a:buNone/>
            </a:pPr>
            <a:r>
              <a:rPr lang="en-US" sz="1600" b="1" dirty="0">
                <a:solidFill>
                  <a:srgbClr val="F4EEDD"/>
                </a:solidFill>
                <a:latin typeface="Georgia" pitchFamily="34" charset="0"/>
                <a:ea typeface="Georgia" pitchFamily="34" charset="-122"/>
                <a:cs typeface="Georgia" pitchFamily="34" charset="-120"/>
              </a:rPr>
              <a:t>Course tab</a:t>
            </a:r>
            <a:endParaRPr lang="en-US" sz="1600" dirty="0"/>
          </a:p>
        </p:txBody>
      </p:sp>
      <p:sp>
        <p:nvSpPr>
          <p:cNvPr id="18" name="Text 16"/>
          <p:cNvSpPr/>
          <p:nvPr/>
        </p:nvSpPr>
        <p:spPr>
          <a:xfrm>
            <a:off x="4187952" y="3840480"/>
            <a:ext cx="1929384" cy="640080"/>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The holes you’ll be playing</a:t>
            </a:r>
            <a:endParaRPr lang="en-US" sz="1300" dirty="0"/>
          </a:p>
        </p:txBody>
      </p:sp>
      <p:sp>
        <p:nvSpPr>
          <p:cNvPr id="19" name="Shape 17"/>
          <p:cNvSpPr/>
          <p:nvPr/>
        </p:nvSpPr>
        <p:spPr>
          <a:xfrm>
            <a:off x="6428232" y="3273552"/>
            <a:ext cx="2240280" cy="132588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20" name="Shape 18"/>
          <p:cNvSpPr/>
          <p:nvPr/>
        </p:nvSpPr>
        <p:spPr>
          <a:xfrm>
            <a:off x="6428232" y="3273552"/>
            <a:ext cx="2240280" cy="457200"/>
          </a:xfrm>
          <a:prstGeom prst="rect">
            <a:avLst/>
          </a:prstGeom>
          <a:solidFill>
            <a:srgbClr val="1E5631"/>
          </a:solidFill>
          <a:ln/>
        </p:spPr>
        <p:txBody>
          <a:bodyPr/>
          <a:lstStyle/>
          <a:p>
            <a:endParaRPr lang="en-US"/>
          </a:p>
        </p:txBody>
      </p:sp>
      <p:sp>
        <p:nvSpPr>
          <p:cNvPr id="21" name="Text 19"/>
          <p:cNvSpPr/>
          <p:nvPr/>
        </p:nvSpPr>
        <p:spPr>
          <a:xfrm>
            <a:off x="6565392" y="3273552"/>
            <a:ext cx="1965960" cy="457200"/>
          </a:xfrm>
          <a:prstGeom prst="rect">
            <a:avLst/>
          </a:prstGeom>
          <a:noFill/>
          <a:ln/>
        </p:spPr>
        <p:txBody>
          <a:bodyPr wrap="square" lIns="0" tIns="0" rIns="0" bIns="0" rtlCol="0" anchor="ctr"/>
          <a:lstStyle/>
          <a:p>
            <a:pPr marL="0" indent="0" algn="l">
              <a:buNone/>
            </a:pPr>
            <a:r>
              <a:rPr lang="en-US" sz="1600" b="1" dirty="0">
                <a:solidFill>
                  <a:srgbClr val="F4EEDD"/>
                </a:solidFill>
                <a:latin typeface="Georgia" pitchFamily="34" charset="0"/>
                <a:ea typeface="Georgia" pitchFamily="34" charset="-122"/>
                <a:cs typeface="Georgia" pitchFamily="34" charset="-120"/>
              </a:rPr>
              <a:t>Scorecard tab</a:t>
            </a:r>
            <a:endParaRPr lang="en-US" sz="1600" dirty="0"/>
          </a:p>
        </p:txBody>
      </p:sp>
      <p:sp>
        <p:nvSpPr>
          <p:cNvPr id="22" name="Text 20"/>
          <p:cNvSpPr/>
          <p:nvPr/>
        </p:nvSpPr>
        <p:spPr>
          <a:xfrm>
            <a:off x="6592824" y="3840480"/>
            <a:ext cx="1929384" cy="640080"/>
          </a:xfrm>
          <a:prstGeom prst="rect">
            <a:avLst/>
          </a:prstGeom>
          <a:noFill/>
          <a:ln/>
        </p:spPr>
        <p:txBody>
          <a:bodyPr wrap="square" lIns="0" tIns="0" rIns="0" bIns="0" rtlCol="0" anchor="ctr"/>
          <a:lstStyle/>
          <a:p>
            <a:pPr marL="0" indent="0" algn="l">
              <a:buNone/>
            </a:pPr>
            <a:r>
              <a:rPr lang="en-US" sz="1300" dirty="0">
                <a:solidFill>
                  <a:srgbClr val="2C3327"/>
                </a:solidFill>
                <a:latin typeface="Calibri" pitchFamily="34" charset="0"/>
                <a:ea typeface="Calibri" pitchFamily="34" charset="-122"/>
                <a:cs typeface="Calibri" pitchFamily="34" charset="-120"/>
              </a:rPr>
              <a:t>Scores and round stats</a:t>
            </a:r>
            <a:endParaRPr lang="en-US" sz="1300" dirty="0"/>
          </a:p>
        </p:txBody>
      </p:sp>
      <p:sp>
        <p:nvSpPr>
          <p:cNvPr id="23" name="Text 21"/>
          <p:cNvSpPr/>
          <p:nvPr/>
        </p:nvSpPr>
        <p:spPr>
          <a:xfrm>
            <a:off x="457200" y="4828032"/>
            <a:ext cx="54864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24" name="Text 22"/>
          <p:cNvSpPr/>
          <p:nvPr/>
        </p:nvSpPr>
        <p:spPr>
          <a:xfrm>
            <a:off x="8229600" y="4828032"/>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EEDD"/>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ea typeface="Georgia" pitchFamily="34" charset="-122"/>
                <a:cs typeface="Georgia" pitchFamily="34" charset="-120"/>
              </a:rPr>
              <a:t>Two ways to play</a:t>
            </a:r>
            <a:endParaRPr lang="en-US" sz="3000" dirty="0"/>
          </a:p>
        </p:txBody>
      </p:sp>
      <p:sp>
        <p:nvSpPr>
          <p:cNvPr id="3" name="Shape 1"/>
          <p:cNvSpPr/>
          <p:nvPr/>
        </p:nvSpPr>
        <p:spPr>
          <a:xfrm>
            <a:off x="548640" y="1234440"/>
            <a:ext cx="3886200" cy="329184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4" name="Shape 2"/>
          <p:cNvSpPr/>
          <p:nvPr/>
        </p:nvSpPr>
        <p:spPr>
          <a:xfrm>
            <a:off x="548640" y="1234440"/>
            <a:ext cx="3886200" cy="868680"/>
          </a:xfrm>
          <a:prstGeom prst="rect">
            <a:avLst/>
          </a:prstGeom>
          <a:solidFill>
            <a:srgbClr val="1E5631"/>
          </a:solidFill>
          <a:ln/>
        </p:spPr>
        <p:txBody>
          <a:bodyPr/>
          <a:lstStyle/>
          <a:p>
            <a:endParaRPr lang="en-US"/>
          </a:p>
        </p:txBody>
      </p:sp>
      <p:sp>
        <p:nvSpPr>
          <p:cNvPr id="5" name="Text 3"/>
          <p:cNvSpPr/>
          <p:nvPr/>
        </p:nvSpPr>
        <p:spPr>
          <a:xfrm>
            <a:off x="822960" y="1344168"/>
            <a:ext cx="3337560" cy="411480"/>
          </a:xfrm>
          <a:prstGeom prst="rect">
            <a:avLst/>
          </a:prstGeom>
          <a:noFill/>
          <a:ln/>
        </p:spPr>
        <p:txBody>
          <a:bodyPr wrap="square" lIns="0" tIns="0" rIns="0" bIns="0" rtlCol="0" anchor="ctr"/>
          <a:lstStyle/>
          <a:p>
            <a:pPr marL="0" indent="0" algn="l">
              <a:buNone/>
            </a:pPr>
            <a:r>
              <a:rPr lang="en-US" sz="2200" b="1" dirty="0">
                <a:solidFill>
                  <a:srgbClr val="F4EEDD"/>
                </a:solidFill>
                <a:latin typeface="Georgia" pitchFamily="34" charset="0"/>
                <a:ea typeface="Georgia" pitchFamily="34" charset="-122"/>
                <a:cs typeface="Georgia" pitchFamily="34" charset="-120"/>
              </a:rPr>
              <a:t>Basic Game</a:t>
            </a:r>
            <a:endParaRPr lang="en-US" sz="2200" dirty="0"/>
          </a:p>
        </p:txBody>
      </p:sp>
      <p:sp>
        <p:nvSpPr>
          <p:cNvPr id="6" name="Text 4"/>
          <p:cNvSpPr/>
          <p:nvPr/>
        </p:nvSpPr>
        <p:spPr>
          <a:xfrm>
            <a:off x="822960" y="1737360"/>
            <a:ext cx="3337560" cy="292608"/>
          </a:xfrm>
          <a:prstGeom prst="rect">
            <a:avLst/>
          </a:prstGeom>
          <a:noFill/>
          <a:ln/>
        </p:spPr>
        <p:txBody>
          <a:bodyPr wrap="square" lIns="0" tIns="0" rIns="0" bIns="0" rtlCol="0" anchor="ctr"/>
          <a:lstStyle/>
          <a:p>
            <a:pPr marL="0" indent="0" algn="l">
              <a:buNone/>
            </a:pPr>
            <a:r>
              <a:rPr lang="en-US" sz="1250" i="1" dirty="0">
                <a:solidFill>
                  <a:srgbClr val="EFE7CF"/>
                </a:solidFill>
                <a:latin typeface="Calibri" pitchFamily="34" charset="0"/>
                <a:ea typeface="Calibri" pitchFamily="34" charset="-122"/>
                <a:cs typeface="Calibri" pitchFamily="34" charset="-120"/>
              </a:rPr>
              <a:t>Simple and quick</a:t>
            </a:r>
            <a:endParaRPr lang="en-US" sz="1250" dirty="0"/>
          </a:p>
        </p:txBody>
      </p:sp>
      <p:sp>
        <p:nvSpPr>
          <p:cNvPr id="7" name="Text 5"/>
          <p:cNvSpPr/>
          <p:nvPr/>
        </p:nvSpPr>
        <p:spPr>
          <a:xfrm>
            <a:off x="868680" y="2331720"/>
            <a:ext cx="3291840" cy="2011680"/>
          </a:xfrm>
          <a:prstGeom prst="rect">
            <a:avLst/>
          </a:prstGeom>
          <a:noFill/>
          <a:ln/>
        </p:spPr>
        <p:txBody>
          <a:bodyPr wrap="square" lIns="0" tIns="0" rIns="0" bIns="0" rtlCol="0" anchor="t"/>
          <a:lstStyle/>
          <a:p>
            <a:pPr marL="203200" indent="-203200" algn="l">
              <a:spcAft>
                <a:spcPts val="900"/>
              </a:spcAft>
              <a:buSzPct val="100000"/>
              <a:buChar char="•"/>
            </a:pPr>
            <a:r>
              <a:rPr lang="en-US" sz="1400" dirty="0">
                <a:solidFill>
                  <a:srgbClr val="2C3327"/>
                </a:solidFill>
                <a:latin typeface="Calibri" pitchFamily="34" charset="0"/>
                <a:ea typeface="Calibri" pitchFamily="34" charset="-122"/>
                <a:cs typeface="Calibri" pitchFamily="34" charset="-120"/>
              </a:rPr>
              <a:t>Mirrors the original 1960s APBA Golf Game</a:t>
            </a:r>
            <a:endParaRPr lang="en-US" sz="1400" dirty="0"/>
          </a:p>
          <a:p>
            <a:pPr marL="203200" indent="-203200" algn="l">
              <a:spcAft>
                <a:spcPts val="900"/>
              </a:spcAft>
              <a:buSzPct val="100000"/>
              <a:buChar char="•"/>
            </a:pPr>
            <a:r>
              <a:rPr lang="en-US" sz="1400" dirty="0">
                <a:solidFill>
                  <a:srgbClr val="2C3327"/>
                </a:solidFill>
                <a:latin typeface="Calibri" pitchFamily="34" charset="0"/>
                <a:ea typeface="Calibri" pitchFamily="34" charset="-122"/>
                <a:cs typeface="Calibri" pitchFamily="34" charset="-120"/>
              </a:rPr>
              <a:t>Fewer rules </a:t>
            </a:r>
          </a:p>
          <a:p>
            <a:pPr marL="203200" indent="-203200" algn="l">
              <a:spcAft>
                <a:spcPts val="900"/>
              </a:spcAft>
              <a:buSzPct val="100000"/>
              <a:buChar char="•"/>
            </a:pPr>
            <a:r>
              <a:rPr lang="en-US" sz="1400" dirty="0">
                <a:solidFill>
                  <a:srgbClr val="2C3327"/>
                </a:solidFill>
                <a:latin typeface="Calibri" pitchFamily="34" charset="0"/>
                <a:ea typeface="Calibri" pitchFamily="34" charset="-122"/>
                <a:cs typeface="Calibri" pitchFamily="34" charset="-120"/>
              </a:rPr>
              <a:t>Fewer golfing “obstacles” to overcome   </a:t>
            </a:r>
            <a:endParaRPr lang="en-US" sz="1400" dirty="0"/>
          </a:p>
          <a:p>
            <a:pPr marL="203200" indent="-203200" algn="l">
              <a:spcAft>
                <a:spcPts val="900"/>
              </a:spcAft>
              <a:buSzPct val="100000"/>
              <a:buChar char="•"/>
            </a:pPr>
            <a:r>
              <a:rPr lang="en-US" sz="1400" dirty="0">
                <a:solidFill>
                  <a:srgbClr val="2C3327"/>
                </a:solidFill>
                <a:latin typeface="Calibri" pitchFamily="34" charset="0"/>
                <a:ea typeface="Calibri" pitchFamily="34" charset="-122"/>
                <a:cs typeface="Calibri" pitchFamily="34" charset="-120"/>
              </a:rPr>
              <a:t>Relatively quick gameplay</a:t>
            </a:r>
            <a:endParaRPr lang="en-US" sz="1400" dirty="0"/>
          </a:p>
        </p:txBody>
      </p:sp>
      <p:sp>
        <p:nvSpPr>
          <p:cNvPr id="8" name="Shape 6"/>
          <p:cNvSpPr/>
          <p:nvPr/>
        </p:nvSpPr>
        <p:spPr>
          <a:xfrm>
            <a:off x="4709160" y="1234440"/>
            <a:ext cx="3886200" cy="329184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9" name="Shape 7"/>
          <p:cNvSpPr/>
          <p:nvPr/>
        </p:nvSpPr>
        <p:spPr>
          <a:xfrm>
            <a:off x="4709160" y="1234440"/>
            <a:ext cx="3886200" cy="868680"/>
          </a:xfrm>
          <a:prstGeom prst="rect">
            <a:avLst/>
          </a:prstGeom>
          <a:solidFill>
            <a:srgbClr val="BE9433"/>
          </a:solidFill>
          <a:ln/>
        </p:spPr>
        <p:txBody>
          <a:bodyPr/>
          <a:lstStyle/>
          <a:p>
            <a:endParaRPr lang="en-US"/>
          </a:p>
        </p:txBody>
      </p:sp>
      <p:sp>
        <p:nvSpPr>
          <p:cNvPr id="10" name="Text 8"/>
          <p:cNvSpPr/>
          <p:nvPr/>
        </p:nvSpPr>
        <p:spPr>
          <a:xfrm>
            <a:off x="4983480" y="1344168"/>
            <a:ext cx="3337560" cy="411480"/>
          </a:xfrm>
          <a:prstGeom prst="rect">
            <a:avLst/>
          </a:prstGeom>
          <a:noFill/>
          <a:ln/>
        </p:spPr>
        <p:txBody>
          <a:bodyPr wrap="square" lIns="0" tIns="0" rIns="0" bIns="0" rtlCol="0" anchor="ctr"/>
          <a:lstStyle/>
          <a:p>
            <a:pPr marL="0" indent="0" algn="l">
              <a:buNone/>
            </a:pPr>
            <a:r>
              <a:rPr lang="en-US" sz="2200" b="1" dirty="0">
                <a:solidFill>
                  <a:srgbClr val="F4EEDD"/>
                </a:solidFill>
                <a:latin typeface="Georgia" pitchFamily="34" charset="0"/>
                <a:ea typeface="Georgia" pitchFamily="34" charset="-122"/>
                <a:cs typeface="Georgia" pitchFamily="34" charset="-120"/>
              </a:rPr>
              <a:t>Master Game</a:t>
            </a:r>
            <a:endParaRPr lang="en-US" sz="2200" dirty="0"/>
          </a:p>
        </p:txBody>
      </p:sp>
      <p:sp>
        <p:nvSpPr>
          <p:cNvPr id="11" name="Text 9"/>
          <p:cNvSpPr/>
          <p:nvPr/>
        </p:nvSpPr>
        <p:spPr>
          <a:xfrm>
            <a:off x="4983480" y="1737360"/>
            <a:ext cx="3337560" cy="292608"/>
          </a:xfrm>
          <a:prstGeom prst="rect">
            <a:avLst/>
          </a:prstGeom>
          <a:noFill/>
          <a:ln/>
        </p:spPr>
        <p:txBody>
          <a:bodyPr wrap="square" lIns="0" tIns="0" rIns="0" bIns="0" rtlCol="0" anchor="ctr"/>
          <a:lstStyle/>
          <a:p>
            <a:pPr marL="0" indent="0" algn="l">
              <a:buNone/>
            </a:pPr>
            <a:r>
              <a:rPr lang="en-US" sz="1250" i="1" dirty="0">
                <a:solidFill>
                  <a:srgbClr val="EFE7CF"/>
                </a:solidFill>
                <a:latin typeface="Calibri" pitchFamily="34" charset="0"/>
                <a:ea typeface="Calibri" pitchFamily="34" charset="-122"/>
                <a:cs typeface="Calibri" pitchFamily="34" charset="-120"/>
              </a:rPr>
              <a:t>Full-featured and strategic</a:t>
            </a:r>
            <a:endParaRPr lang="en-US" sz="1250" dirty="0"/>
          </a:p>
        </p:txBody>
      </p:sp>
      <p:sp>
        <p:nvSpPr>
          <p:cNvPr id="12" name="Text 10"/>
          <p:cNvSpPr/>
          <p:nvPr/>
        </p:nvSpPr>
        <p:spPr>
          <a:xfrm>
            <a:off x="5029200" y="2331720"/>
            <a:ext cx="3291840" cy="2011680"/>
          </a:xfrm>
          <a:prstGeom prst="rect">
            <a:avLst/>
          </a:prstGeom>
          <a:noFill/>
          <a:ln/>
        </p:spPr>
        <p:txBody>
          <a:bodyPr wrap="square" lIns="0" tIns="0" rIns="0" bIns="0" rtlCol="0" anchor="t"/>
          <a:lstStyle/>
          <a:p>
            <a:pPr marL="203200" indent="-203200" algn="l">
              <a:spcAft>
                <a:spcPts val="900"/>
              </a:spcAft>
              <a:buSzPct val="100000"/>
              <a:buChar char="•"/>
            </a:pPr>
            <a:r>
              <a:rPr lang="en-US" sz="1400" dirty="0">
                <a:solidFill>
                  <a:srgbClr val="2C3327"/>
                </a:solidFill>
                <a:latin typeface="Calibri" pitchFamily="34" charset="0"/>
                <a:ea typeface="Calibri" pitchFamily="34" charset="-122"/>
                <a:cs typeface="Calibri" pitchFamily="34" charset="-120"/>
              </a:rPr>
              <a:t>Supports every feature of the current APBA Golf game</a:t>
            </a:r>
            <a:endParaRPr lang="en-US" sz="1400" dirty="0"/>
          </a:p>
          <a:p>
            <a:pPr marL="203200" indent="-203200" algn="l">
              <a:spcAft>
                <a:spcPts val="900"/>
              </a:spcAft>
              <a:buSzPct val="100000"/>
              <a:buChar char="•"/>
            </a:pPr>
            <a:r>
              <a:rPr lang="en-US" sz="1400" dirty="0">
                <a:solidFill>
                  <a:srgbClr val="2C3327"/>
                </a:solidFill>
                <a:latin typeface="Calibri" pitchFamily="34" charset="0"/>
                <a:ea typeface="Calibri" pitchFamily="34" charset="-122"/>
                <a:cs typeface="Calibri" pitchFamily="34" charset="-120"/>
              </a:rPr>
              <a:t>Allows many “homebrew” options</a:t>
            </a:r>
            <a:endParaRPr lang="en-US" sz="1400" dirty="0"/>
          </a:p>
          <a:p>
            <a:pPr marL="203200" indent="-203200" algn="l">
              <a:spcAft>
                <a:spcPts val="900"/>
              </a:spcAft>
              <a:buSzPct val="100000"/>
              <a:buChar char="•"/>
            </a:pPr>
            <a:r>
              <a:rPr lang="en-US" sz="1400" dirty="0">
                <a:solidFill>
                  <a:srgbClr val="2C3327"/>
                </a:solidFill>
                <a:latin typeface="Calibri" pitchFamily="34" charset="0"/>
                <a:ea typeface="Calibri" pitchFamily="34" charset="-122"/>
                <a:cs typeface="Calibri" pitchFamily="34" charset="-120"/>
              </a:rPr>
              <a:t>More strategy </a:t>
            </a:r>
            <a:endParaRPr lang="en-US" sz="1400" dirty="0"/>
          </a:p>
          <a:p>
            <a:pPr marL="203200" indent="-203200" algn="l">
              <a:spcAft>
                <a:spcPts val="900"/>
              </a:spcAft>
              <a:buSzPct val="100000"/>
              <a:buChar char="•"/>
            </a:pPr>
            <a:r>
              <a:rPr lang="en-US" sz="1400" dirty="0"/>
              <a:t>More realistic</a:t>
            </a:r>
          </a:p>
          <a:p>
            <a:pPr marL="203200" indent="-203200" algn="l">
              <a:spcAft>
                <a:spcPts val="900"/>
              </a:spcAft>
              <a:buSzPct val="100000"/>
              <a:buChar char="•"/>
            </a:pPr>
            <a:r>
              <a:rPr lang="en-US" sz="1400" dirty="0"/>
              <a:t>Takes a little longer to play</a:t>
            </a:r>
          </a:p>
        </p:txBody>
      </p:sp>
      <p:sp>
        <p:nvSpPr>
          <p:cNvPr id="13" name="Text 11"/>
          <p:cNvSpPr/>
          <p:nvPr/>
        </p:nvSpPr>
        <p:spPr>
          <a:xfrm>
            <a:off x="457200" y="4828032"/>
            <a:ext cx="54864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4" name="Text 12"/>
          <p:cNvSpPr/>
          <p:nvPr/>
        </p:nvSpPr>
        <p:spPr>
          <a:xfrm>
            <a:off x="8229600" y="4828032"/>
            <a:ext cx="457200" cy="274320"/>
          </a:xfrm>
          <a:prstGeom prst="rect">
            <a:avLst/>
          </a:prstGeom>
          <a:noFill/>
          <a:ln/>
        </p:spPr>
        <p:txBody>
          <a:bodyPr wrap="square" lIns="0" tIns="0" rIns="0" bIns="0" rtlCol="0" anchor="ctr"/>
          <a:lstStyle/>
          <a:p>
            <a:pPr marL="0" indent="0" algn="r">
              <a:buNone/>
            </a:pPr>
            <a:r>
              <a:rPr lang="en-US" sz="900" dirty="0">
                <a:solidFill>
                  <a:srgbClr val="75725E"/>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Basic vs Master Game">
    <p:bg>
      <p:bgPr>
        <a:solidFill>
          <a:srgbClr val="F4EEDD"/>
        </a:solidFill>
        <a:effectLst/>
      </p:bgPr>
    </p:bg>
    <p:spTree>
      <p:nvGrpSpPr>
        <p:cNvPr id="1" name=""/>
        <p:cNvGrpSpPr/>
        <p:nvPr/>
      </p:nvGrpSpPr>
      <p:grpSpPr>
        <a:xfrm>
          <a:off x="0" y="0"/>
          <a:ext cx="0" cy="0"/>
          <a:chOff x="0" y="0"/>
          <a:chExt cx="0" cy="0"/>
        </a:xfrm>
      </p:grpSpPr>
      <p:sp>
        <p:nvSpPr>
          <p:cNvPr id="2" name="Title"/>
          <p:cNvSpPr/>
          <p:nvPr/>
        </p:nvSpPr>
        <p:spPr>
          <a:xfrm>
            <a:off x="548640" y="384048"/>
            <a:ext cx="8046720" cy="548640"/>
          </a:xfrm>
          <a:prstGeom prst="rect">
            <a:avLst/>
          </a:prstGeom>
          <a:noFill/>
          <a:ln/>
        </p:spPr>
        <p:txBody>
          <a:bodyPr wrap="square" lIns="0" tIns="0" rIns="0" bIns="0" rtlCol="0" anchor="ctr"/>
          <a:lstStyle/>
          <a:p>
            <a:pPr marL="0" indent="0" algn="l">
              <a:buNone/>
            </a:pPr>
            <a:r>
              <a:rPr lang="en-US" sz="3000" b="1">
                <a:solidFill>
                  <a:srgbClr val="1E5631"/>
                </a:solidFill>
                <a:latin typeface="Georgia" pitchFamily="34" charset="0"/>
                <a:ea typeface="Georgia" pitchFamily="34" charset="-122"/>
                <a:cs typeface="Georgia" pitchFamily="34" charset="-120"/>
              </a:rPr>
              <a:t>Basic vs Master Game</a:t>
            </a:r>
            <a:endParaRPr lang="en-US" sz="3000"/>
          </a:p>
        </p:txBody>
      </p:sp>
      <p:sp>
        <p:nvSpPr>
          <p:cNvPr id="3" name="Subtitle"/>
          <p:cNvSpPr/>
          <p:nvPr/>
        </p:nvSpPr>
        <p:spPr>
          <a:xfrm>
            <a:off x="548640" y="1003560"/>
            <a:ext cx="8046720" cy="400000"/>
          </a:xfrm>
          <a:prstGeom prst="rect">
            <a:avLst/>
          </a:prstGeom>
          <a:noFill/>
          <a:ln/>
        </p:spPr>
        <p:txBody>
          <a:bodyPr wrap="square" lIns="0" tIns="0" rIns="0" bIns="0" rtlCol="0" anchor="ctr"/>
          <a:lstStyle/>
          <a:p>
            <a:pPr marL="0" indent="0" algn="l">
              <a:buNone/>
            </a:pPr>
            <a:r>
              <a:rPr lang="en-US" sz="1500" dirty="0">
                <a:solidFill>
                  <a:srgbClr val="2C3327"/>
                </a:solidFill>
                <a:latin typeface="Calibri" pitchFamily="34" charset="0"/>
                <a:ea typeface="Calibri" pitchFamily="34" charset="-122"/>
                <a:cs typeface="Calibri" pitchFamily="34" charset="-120"/>
              </a:rPr>
              <a:t>Basic Game mode uses APBA’s simplified rules and limits which features are available. Master Game mode can handle all APBA rules and accommodates some “homebrew” features as well.</a:t>
            </a:r>
            <a:endParaRPr lang="en-US" sz="1500" dirty="0"/>
          </a:p>
        </p:txBody>
      </p:sp>
      <p:graphicFrame>
        <p:nvGraphicFramePr>
          <p:cNvPr id="30" name="Comparison Table"/>
          <p:cNvGraphicFramePr>
            <a:graphicFrameLocks noGrp="1"/>
          </p:cNvGraphicFramePr>
          <p:nvPr>
            <p:extLst>
              <p:ext uri="{D42A27DB-BD31-4B8C-83A1-F6EECF244321}">
                <p14:modId xmlns:p14="http://schemas.microsoft.com/office/powerpoint/2010/main" val="1268122365"/>
              </p:ext>
            </p:extLst>
          </p:nvPr>
        </p:nvGraphicFramePr>
        <p:xfrm>
          <a:off x="1606629" y="1498092"/>
          <a:ext cx="5930741" cy="3261360"/>
        </p:xfrm>
        <a:graphic>
          <a:graphicData uri="http://schemas.openxmlformats.org/drawingml/2006/table">
            <a:tbl>
              <a:tblPr firstRow="1">
                <a:tableStyleId>{2D5ABB26-0587-4C30-8999-92F81FD0307C}</a:tableStyleId>
              </a:tblPr>
              <a:tblGrid>
                <a:gridCol w="2157195">
                  <a:extLst>
                    <a:ext uri="{9D8B030D-6E8A-4147-A177-3AD203B41FA5}">
                      <a16:colId xmlns:a16="http://schemas.microsoft.com/office/drawing/2014/main" val="20000"/>
                    </a:ext>
                  </a:extLst>
                </a:gridCol>
                <a:gridCol w="1936587">
                  <a:extLst>
                    <a:ext uri="{9D8B030D-6E8A-4147-A177-3AD203B41FA5}">
                      <a16:colId xmlns:a16="http://schemas.microsoft.com/office/drawing/2014/main" val="20001"/>
                    </a:ext>
                  </a:extLst>
                </a:gridCol>
                <a:gridCol w="1836959">
                  <a:extLst>
                    <a:ext uri="{9D8B030D-6E8A-4147-A177-3AD203B41FA5}">
                      <a16:colId xmlns:a16="http://schemas.microsoft.com/office/drawing/2014/main" val="20002"/>
                    </a:ext>
                  </a:extLst>
                </a:gridCol>
              </a:tblGrid>
              <a:tr h="274320">
                <a:tc>
                  <a:txBody>
                    <a:bodyPr/>
                    <a:lstStyle/>
                    <a:p>
                      <a:pPr algn="l"/>
                      <a:r>
                        <a:rPr lang="en-US" sz="1100" b="1" dirty="0">
                          <a:solidFill>
                            <a:srgbClr val="F4EEDD"/>
                          </a:solidFill>
                          <a:latin typeface="Georgia" pitchFamily="34" charset="0"/>
                          <a:cs typeface="Georgia" pitchFamily="34" charset="0"/>
                        </a:rPr>
                        <a:t>Feature</a:t>
                      </a:r>
                    </a:p>
                  </a:txBody>
                  <a:tcPr marL="100584" marR="100584" marT="18288" marB="18288" anchor="ctr">
                    <a:solidFill>
                      <a:srgbClr val="2C3327"/>
                    </a:solidFill>
                  </a:tcPr>
                </a:tc>
                <a:tc>
                  <a:txBody>
                    <a:bodyPr/>
                    <a:lstStyle/>
                    <a:p>
                      <a:pPr algn="ctr"/>
                      <a:r>
                        <a:rPr lang="en-US" sz="1100" b="1">
                          <a:solidFill>
                            <a:srgbClr val="F4EEDD"/>
                          </a:solidFill>
                          <a:latin typeface="Georgia" pitchFamily="34" charset="0"/>
                          <a:cs typeface="Georgia" pitchFamily="34" charset="0"/>
                        </a:rPr>
                        <a:t>Basic Game</a:t>
                      </a:r>
                    </a:p>
                  </a:txBody>
                  <a:tcPr marL="100584" marR="100584" marT="18288" marB="18288" anchor="ctr">
                    <a:solidFill>
                      <a:srgbClr val="1E5631"/>
                    </a:solidFill>
                  </a:tcPr>
                </a:tc>
                <a:tc>
                  <a:txBody>
                    <a:bodyPr/>
                    <a:lstStyle/>
                    <a:p>
                      <a:pPr algn="ctr"/>
                      <a:r>
                        <a:rPr lang="en-US" sz="1100" b="1">
                          <a:solidFill>
                            <a:srgbClr val="F4EEDD"/>
                          </a:solidFill>
                          <a:latin typeface="Georgia" pitchFamily="34" charset="0"/>
                          <a:cs typeface="Georgia" pitchFamily="34" charset="0"/>
                        </a:rPr>
                        <a:t>Master Game</a:t>
                      </a:r>
                    </a:p>
                  </a:txBody>
                  <a:tcPr marL="100584" marR="100584" marT="18288" marB="18288" anchor="ctr">
                    <a:solidFill>
                      <a:srgbClr val="BE9433"/>
                    </a:solidFill>
                  </a:tcPr>
                </a:tc>
                <a:extLst>
                  <a:ext uri="{0D108BD9-81ED-4DB2-BD59-A6C34878D82A}">
                    <a16:rowId xmlns:a16="http://schemas.microsoft.com/office/drawing/2014/main" val="10000"/>
                  </a:ext>
                </a:extLst>
              </a:tr>
              <a:tr h="248920">
                <a:tc>
                  <a:txBody>
                    <a:bodyPr/>
                    <a:lstStyle/>
                    <a:p>
                      <a:pPr algn="l"/>
                      <a:r>
                        <a:rPr lang="en-US" sz="1050" b="1" dirty="0">
                          <a:solidFill>
                            <a:srgbClr val="2C3327"/>
                          </a:solidFill>
                          <a:latin typeface="Calibri" pitchFamily="34" charset="0"/>
                          <a:cs typeface="Calibri" pitchFamily="34" charset="0"/>
                        </a:rPr>
                        <a:t>Player Ratings</a:t>
                      </a:r>
                    </a:p>
                  </a:txBody>
                  <a:tcPr marL="100584" marR="100584" marT="18288" marB="18288" anchor="ctr">
                    <a:solidFill>
                      <a:srgbClr val="FFFFFF"/>
                    </a:solidFill>
                  </a:tcPr>
                </a:tc>
                <a:tc>
                  <a:txBody>
                    <a:bodyPr/>
                    <a:lstStyle/>
                    <a:p>
                      <a:pPr algn="ctr"/>
                      <a:r>
                        <a:rPr lang="en-US" sz="1050" b="1">
                          <a:solidFill>
                            <a:srgbClr val="BE9433"/>
                          </a:solidFill>
                          <a:latin typeface="Calibri" pitchFamily="34" charset="0"/>
                          <a:cs typeface="Calibri" pitchFamily="34" charset="0"/>
                        </a:rPr>
                        <a:t>◐  Avg W/I</a:t>
                      </a:r>
                    </a:p>
                  </a:txBody>
                  <a:tcPr marL="100584" marR="100584" marT="18288" marB="18288" anchor="ctr">
                    <a:solidFill>
                      <a:srgbClr val="FFFFFF"/>
                    </a:solidFill>
                  </a:tcPr>
                </a:tc>
                <a:tc>
                  <a:txBody>
                    <a:bodyPr/>
                    <a:lstStyle/>
                    <a:p>
                      <a:pPr algn="ctr"/>
                      <a:r>
                        <a:rPr lang="en-US" sz="1050" b="1" dirty="0">
                          <a:solidFill>
                            <a:srgbClr val="1E5631"/>
                          </a:solidFill>
                          <a:latin typeface="Calibri" pitchFamily="34" charset="0"/>
                          <a:cs typeface="Calibri" pitchFamily="34" charset="0"/>
                        </a:rPr>
                        <a:t>All</a:t>
                      </a:r>
                    </a:p>
                  </a:txBody>
                  <a:tcPr marL="100584" marR="100584" marT="18288" marB="18288" anchor="ctr">
                    <a:solidFill>
                      <a:srgbClr val="FFFFFF"/>
                    </a:solidFill>
                  </a:tcPr>
                </a:tc>
                <a:extLst>
                  <a:ext uri="{0D108BD9-81ED-4DB2-BD59-A6C34878D82A}">
                    <a16:rowId xmlns:a16="http://schemas.microsoft.com/office/drawing/2014/main" val="10001"/>
                  </a:ext>
                </a:extLst>
              </a:tr>
              <a:tr h="248920">
                <a:tc>
                  <a:txBody>
                    <a:bodyPr/>
                    <a:lstStyle/>
                    <a:p>
                      <a:pPr algn="l"/>
                      <a:r>
                        <a:rPr lang="en-US" sz="1050" b="1" dirty="0">
                          <a:solidFill>
                            <a:srgbClr val="2C3327"/>
                          </a:solidFill>
                          <a:latin typeface="Calibri" pitchFamily="34" charset="0"/>
                          <a:cs typeface="Calibri" pitchFamily="34" charset="0"/>
                        </a:rPr>
                        <a:t>Momentum / Bounce-back Points</a:t>
                      </a:r>
                    </a:p>
                  </a:txBody>
                  <a:tcPr marL="100584" marR="100584" marT="18288" marB="18288" anchor="ctr">
                    <a:solidFill>
                      <a:srgbClr val="EDE4CC"/>
                    </a:solidFill>
                  </a:tcPr>
                </a:tc>
                <a:tc>
                  <a:txBody>
                    <a:bodyPr/>
                    <a:lstStyle/>
                    <a:p>
                      <a:pPr algn="ctr"/>
                      <a:r>
                        <a:rPr lang="en-US" sz="1050" b="1" dirty="0">
                          <a:solidFill>
                            <a:srgbClr val="1E5631"/>
                          </a:solidFill>
                          <a:latin typeface="Calibri" pitchFamily="34" charset="0"/>
                          <a:cs typeface="Calibri" pitchFamily="34" charset="0"/>
                        </a:rPr>
                        <a:t>  Yes</a:t>
                      </a:r>
                    </a:p>
                  </a:txBody>
                  <a:tcPr marL="100584" marR="100584" marT="18288" marB="18288" anchor="ctr">
                    <a:solidFill>
                      <a:srgbClr val="EDE4CC"/>
                    </a:solidFill>
                  </a:tcPr>
                </a:tc>
                <a:tc>
                  <a:txBody>
                    <a:bodyPr/>
                    <a:lstStyle/>
                    <a:p>
                      <a:pPr algn="ctr"/>
                      <a:r>
                        <a:rPr lang="en-US" sz="1050" b="1" dirty="0">
                          <a:solidFill>
                            <a:srgbClr val="1E5631"/>
                          </a:solidFill>
                          <a:latin typeface="Calibri" pitchFamily="34" charset="0"/>
                          <a:cs typeface="Calibri" pitchFamily="34" charset="0"/>
                        </a:rPr>
                        <a:t>Yes</a:t>
                      </a:r>
                    </a:p>
                  </a:txBody>
                  <a:tcPr marL="100584" marR="100584" marT="18288" marB="18288" anchor="ctr">
                    <a:solidFill>
                      <a:srgbClr val="EDE4CC"/>
                    </a:solidFill>
                  </a:tcPr>
                </a:tc>
                <a:extLst>
                  <a:ext uri="{0D108BD9-81ED-4DB2-BD59-A6C34878D82A}">
                    <a16:rowId xmlns:a16="http://schemas.microsoft.com/office/drawing/2014/main" val="10002"/>
                  </a:ext>
                </a:extLst>
              </a:tr>
              <a:tr h="248920">
                <a:tc>
                  <a:txBody>
                    <a:bodyPr/>
                    <a:lstStyle/>
                    <a:p>
                      <a:pPr algn="l"/>
                      <a:r>
                        <a:rPr lang="en-US" sz="1050" b="1" dirty="0">
                          <a:solidFill>
                            <a:srgbClr val="2C3327"/>
                          </a:solidFill>
                          <a:latin typeface="Calibri" pitchFamily="34" charset="0"/>
                          <a:cs typeface="Calibri" pitchFamily="34" charset="0"/>
                        </a:rPr>
                        <a:t>Aim</a:t>
                      </a:r>
                    </a:p>
                  </a:txBody>
                  <a:tcPr marL="100584" marR="100584" marT="18288" marB="18288" anchor="ctr">
                    <a:solidFill>
                      <a:srgbClr val="FFFFFF"/>
                    </a:solidFill>
                  </a:tcPr>
                </a:tc>
                <a:tc>
                  <a:txBody>
                    <a:bodyPr/>
                    <a:lstStyle/>
                    <a:p>
                      <a:pPr algn="ctr"/>
                      <a:r>
                        <a:rPr lang="en-US" sz="1050" b="1">
                          <a:solidFill>
                            <a:srgbClr val="BE9433"/>
                          </a:solidFill>
                          <a:latin typeface="Calibri" pitchFamily="34" charset="0"/>
                          <a:cs typeface="Calibri" pitchFamily="34" charset="0"/>
                        </a:rPr>
                        <a:t>◐  Optional</a:t>
                      </a:r>
                    </a:p>
                  </a:txBody>
                  <a:tcPr marL="100584" marR="100584" marT="18288" marB="18288" anchor="ctr">
                    <a:solidFill>
                      <a:srgbClr val="FFFFFF"/>
                    </a:solidFill>
                  </a:tcPr>
                </a:tc>
                <a:tc>
                  <a:txBody>
                    <a:bodyPr/>
                    <a:lstStyle/>
                    <a:p>
                      <a:pPr algn="ctr"/>
                      <a:r>
                        <a:rPr lang="en-US" sz="1050" b="1" dirty="0">
                          <a:solidFill>
                            <a:srgbClr val="1E5631"/>
                          </a:solidFill>
                          <a:latin typeface="Calibri" pitchFamily="34" charset="0"/>
                          <a:cs typeface="Calibri" pitchFamily="34" charset="0"/>
                        </a:rPr>
                        <a:t>Yes</a:t>
                      </a:r>
                    </a:p>
                  </a:txBody>
                  <a:tcPr marL="100584" marR="100584" marT="18288" marB="18288" anchor="ctr">
                    <a:solidFill>
                      <a:srgbClr val="FFFFFF"/>
                    </a:solidFill>
                  </a:tcPr>
                </a:tc>
                <a:extLst>
                  <a:ext uri="{0D108BD9-81ED-4DB2-BD59-A6C34878D82A}">
                    <a16:rowId xmlns:a16="http://schemas.microsoft.com/office/drawing/2014/main" val="10003"/>
                  </a:ext>
                </a:extLst>
              </a:tr>
              <a:tr h="248920">
                <a:tc>
                  <a:txBody>
                    <a:bodyPr/>
                    <a:lstStyle/>
                    <a:p>
                      <a:pPr algn="l"/>
                      <a:r>
                        <a:rPr lang="en-US" sz="1050" b="1" dirty="0">
                          <a:solidFill>
                            <a:srgbClr val="2C3327"/>
                          </a:solidFill>
                          <a:latin typeface="Calibri" pitchFamily="34" charset="0"/>
                          <a:cs typeface="Calibri" pitchFamily="34" charset="0"/>
                        </a:rPr>
                        <a:t>Work the Ball</a:t>
                      </a:r>
                    </a:p>
                  </a:txBody>
                  <a:tcPr marL="100584" marR="100584" marT="18288" marB="18288" anchor="ctr">
                    <a:solidFill>
                      <a:srgbClr val="EDE4CC"/>
                    </a:solidFill>
                  </a:tcPr>
                </a:tc>
                <a:tc>
                  <a:txBody>
                    <a:bodyPr/>
                    <a:lstStyle/>
                    <a:p>
                      <a:pPr algn="ctr"/>
                      <a:r>
                        <a:rPr lang="en-US" sz="1050" b="1">
                          <a:solidFill>
                            <a:srgbClr val="BE9433"/>
                          </a:solidFill>
                          <a:latin typeface="Calibri" pitchFamily="34" charset="0"/>
                          <a:cs typeface="Calibri" pitchFamily="34" charset="0"/>
                        </a:rPr>
                        <a:t>◐  Optional</a:t>
                      </a:r>
                    </a:p>
                  </a:txBody>
                  <a:tcPr marL="100584" marR="100584" marT="18288" marB="18288" anchor="ctr">
                    <a:solidFill>
                      <a:srgbClr val="EDE4CC"/>
                    </a:solidFill>
                  </a:tcPr>
                </a:tc>
                <a:tc>
                  <a:txBody>
                    <a:bodyPr/>
                    <a:lstStyle/>
                    <a:p>
                      <a:pPr algn="ctr"/>
                      <a:r>
                        <a:rPr lang="en-US" sz="1050" b="1" dirty="0">
                          <a:solidFill>
                            <a:srgbClr val="1E5631"/>
                          </a:solidFill>
                          <a:latin typeface="Calibri" pitchFamily="34" charset="0"/>
                          <a:cs typeface="Calibri" pitchFamily="34" charset="0"/>
                        </a:rPr>
                        <a:t>Yes</a:t>
                      </a:r>
                    </a:p>
                  </a:txBody>
                  <a:tcPr marL="100584" marR="100584" marT="18288" marB="18288" anchor="ctr">
                    <a:solidFill>
                      <a:srgbClr val="EDE4CC"/>
                    </a:solidFill>
                  </a:tcPr>
                </a:tc>
                <a:extLst>
                  <a:ext uri="{0D108BD9-81ED-4DB2-BD59-A6C34878D82A}">
                    <a16:rowId xmlns:a16="http://schemas.microsoft.com/office/drawing/2014/main" val="10004"/>
                  </a:ext>
                </a:extLst>
              </a:tr>
              <a:tr h="248920">
                <a:tc>
                  <a:txBody>
                    <a:bodyPr/>
                    <a:lstStyle/>
                    <a:p>
                      <a:pPr algn="l"/>
                      <a:r>
                        <a:rPr lang="en-US" sz="1050" b="1" dirty="0">
                          <a:solidFill>
                            <a:srgbClr val="2C3327"/>
                          </a:solidFill>
                          <a:latin typeface="Calibri" pitchFamily="34" charset="0"/>
                          <a:cs typeface="Calibri" pitchFamily="34" charset="0"/>
                        </a:rPr>
                        <a:t>Wind Effects</a:t>
                      </a:r>
                    </a:p>
                  </a:txBody>
                  <a:tcPr marL="100584" marR="100584" marT="18288" marB="18288" anchor="ctr">
                    <a:solidFill>
                      <a:srgbClr val="FFFFFF"/>
                    </a:solidFill>
                  </a:tcPr>
                </a:tc>
                <a:tc>
                  <a:txBody>
                    <a:bodyPr/>
                    <a:lstStyle/>
                    <a:p>
                      <a:pPr algn="ctr"/>
                      <a:r>
                        <a:rPr lang="en-US" sz="1050" b="0" dirty="0">
                          <a:solidFill>
                            <a:srgbClr val="9A9684"/>
                          </a:solidFill>
                          <a:latin typeface="Calibri" pitchFamily="34" charset="0"/>
                          <a:cs typeface="Calibri" pitchFamily="34" charset="0"/>
                        </a:rPr>
                        <a:t>  No</a:t>
                      </a:r>
                    </a:p>
                  </a:txBody>
                  <a:tcPr marL="100584" marR="100584" marT="18288" marB="18288" anchor="ctr">
                    <a:solidFill>
                      <a:srgbClr val="FFFFFF"/>
                    </a:solidFill>
                  </a:tcPr>
                </a:tc>
                <a:tc>
                  <a:txBody>
                    <a:bodyPr/>
                    <a:lstStyle/>
                    <a:p>
                      <a:pPr algn="ctr"/>
                      <a:r>
                        <a:rPr lang="en-US" sz="1050" b="1" dirty="0">
                          <a:solidFill>
                            <a:srgbClr val="1E5631"/>
                          </a:solidFill>
                          <a:latin typeface="Calibri" pitchFamily="34" charset="0"/>
                          <a:cs typeface="Calibri" pitchFamily="34" charset="0"/>
                        </a:rPr>
                        <a:t>Yes</a:t>
                      </a:r>
                    </a:p>
                  </a:txBody>
                  <a:tcPr marL="100584" marR="100584" marT="18288" marB="18288" anchor="ctr">
                    <a:solidFill>
                      <a:srgbClr val="FFFFFF"/>
                    </a:solidFill>
                  </a:tcPr>
                </a:tc>
                <a:extLst>
                  <a:ext uri="{0D108BD9-81ED-4DB2-BD59-A6C34878D82A}">
                    <a16:rowId xmlns:a16="http://schemas.microsoft.com/office/drawing/2014/main" val="10005"/>
                  </a:ext>
                </a:extLst>
              </a:tr>
              <a:tr h="248920">
                <a:tc>
                  <a:txBody>
                    <a:bodyPr/>
                    <a:lstStyle/>
                    <a:p>
                      <a:pPr algn="l"/>
                      <a:r>
                        <a:rPr lang="en-US" sz="1050" b="1" dirty="0">
                          <a:solidFill>
                            <a:srgbClr val="2C3327"/>
                          </a:solidFill>
                          <a:latin typeface="Calibri" pitchFamily="34" charset="0"/>
                          <a:cs typeface="Calibri" pitchFamily="34" charset="0"/>
                        </a:rPr>
                        <a:t>Lie Effects</a:t>
                      </a:r>
                    </a:p>
                  </a:txBody>
                  <a:tcPr marL="100584" marR="100584" marT="18288" marB="18288" anchor="ctr">
                    <a:solidFill>
                      <a:srgbClr val="EDE4CC"/>
                    </a:solidFill>
                  </a:tcPr>
                </a:tc>
                <a:tc>
                  <a:txBody>
                    <a:bodyPr/>
                    <a:lstStyle/>
                    <a:p>
                      <a:pPr algn="ctr"/>
                      <a:r>
                        <a:rPr lang="en-US" sz="1050" b="0" dirty="0">
                          <a:solidFill>
                            <a:srgbClr val="9A9684"/>
                          </a:solidFill>
                          <a:latin typeface="Calibri" pitchFamily="34" charset="0"/>
                          <a:cs typeface="Calibri" pitchFamily="34" charset="0"/>
                        </a:rPr>
                        <a:t>  No</a:t>
                      </a:r>
                    </a:p>
                  </a:txBody>
                  <a:tcPr marL="100584" marR="100584" marT="18288" marB="18288" anchor="ctr">
                    <a:solidFill>
                      <a:srgbClr val="EDE4CC"/>
                    </a:solidFill>
                  </a:tcPr>
                </a:tc>
                <a:tc>
                  <a:txBody>
                    <a:bodyPr/>
                    <a:lstStyle/>
                    <a:p>
                      <a:pPr algn="ctr"/>
                      <a:r>
                        <a:rPr lang="en-US" sz="1050" b="1" dirty="0">
                          <a:solidFill>
                            <a:srgbClr val="1E5631"/>
                          </a:solidFill>
                          <a:latin typeface="Calibri" pitchFamily="34" charset="0"/>
                          <a:cs typeface="Calibri" pitchFamily="34" charset="0"/>
                        </a:rPr>
                        <a:t>Yes</a:t>
                      </a:r>
                    </a:p>
                  </a:txBody>
                  <a:tcPr marL="100584" marR="100584" marT="18288" marB="18288" anchor="ctr">
                    <a:solidFill>
                      <a:srgbClr val="EDE4CC"/>
                    </a:solidFill>
                  </a:tcPr>
                </a:tc>
                <a:extLst>
                  <a:ext uri="{0D108BD9-81ED-4DB2-BD59-A6C34878D82A}">
                    <a16:rowId xmlns:a16="http://schemas.microsoft.com/office/drawing/2014/main" val="10006"/>
                  </a:ext>
                </a:extLst>
              </a:tr>
              <a:tr h="248920">
                <a:tc>
                  <a:txBody>
                    <a:bodyPr/>
                    <a:lstStyle/>
                    <a:p>
                      <a:pPr algn="l"/>
                      <a:r>
                        <a:rPr lang="en-US" sz="1050" b="1" dirty="0">
                          <a:solidFill>
                            <a:srgbClr val="2C3327"/>
                          </a:solidFill>
                          <a:latin typeface="Calibri" pitchFamily="34" charset="0"/>
                          <a:cs typeface="Calibri" pitchFamily="34" charset="0"/>
                        </a:rPr>
                        <a:t>Dogleg Effects</a:t>
                      </a:r>
                    </a:p>
                  </a:txBody>
                  <a:tcPr marL="100584" marR="100584" marT="18288" marB="18288" anchor="ctr">
                    <a:solidFill>
                      <a:srgbClr val="FFFFFF"/>
                    </a:solidFill>
                  </a:tcPr>
                </a:tc>
                <a:tc>
                  <a:txBody>
                    <a:bodyPr/>
                    <a:lstStyle/>
                    <a:p>
                      <a:pPr algn="ctr"/>
                      <a:r>
                        <a:rPr lang="en-US" sz="1050" b="0" dirty="0">
                          <a:solidFill>
                            <a:srgbClr val="9A9684"/>
                          </a:solidFill>
                          <a:latin typeface="Calibri" pitchFamily="34" charset="0"/>
                          <a:cs typeface="Calibri" pitchFamily="34" charset="0"/>
                        </a:rPr>
                        <a:t>  No</a:t>
                      </a:r>
                    </a:p>
                  </a:txBody>
                  <a:tcPr marL="100584" marR="100584" marT="18288" marB="18288" anchor="ctr">
                    <a:solidFill>
                      <a:srgbClr val="FFFFFF"/>
                    </a:solidFill>
                  </a:tcPr>
                </a:tc>
                <a:tc>
                  <a:txBody>
                    <a:bodyPr/>
                    <a:lstStyle/>
                    <a:p>
                      <a:pPr algn="ctr"/>
                      <a:r>
                        <a:rPr lang="en-US" sz="1050" b="1" dirty="0">
                          <a:solidFill>
                            <a:srgbClr val="1E5631"/>
                          </a:solidFill>
                          <a:latin typeface="Calibri" pitchFamily="34" charset="0"/>
                          <a:cs typeface="Calibri" pitchFamily="34" charset="0"/>
                        </a:rPr>
                        <a:t>Yes</a:t>
                      </a:r>
                    </a:p>
                  </a:txBody>
                  <a:tcPr marL="100584" marR="100584" marT="18288" marB="18288" anchor="ctr">
                    <a:solidFill>
                      <a:srgbClr val="FFFFFF"/>
                    </a:solidFill>
                  </a:tcPr>
                </a:tc>
                <a:extLst>
                  <a:ext uri="{0D108BD9-81ED-4DB2-BD59-A6C34878D82A}">
                    <a16:rowId xmlns:a16="http://schemas.microsoft.com/office/drawing/2014/main" val="10007"/>
                  </a:ext>
                </a:extLst>
              </a:tr>
              <a:tr h="248920">
                <a:tc>
                  <a:txBody>
                    <a:bodyPr/>
                    <a:lstStyle/>
                    <a:p>
                      <a:pPr algn="l"/>
                      <a:r>
                        <a:rPr lang="en-US" sz="1050" b="1" dirty="0">
                          <a:solidFill>
                            <a:srgbClr val="2C3327"/>
                          </a:solidFill>
                          <a:latin typeface="Calibri" pitchFamily="34" charset="0"/>
                          <a:cs typeface="Calibri" pitchFamily="34" charset="0"/>
                        </a:rPr>
                        <a:t>Lie Club Restrictions</a:t>
                      </a:r>
                    </a:p>
                  </a:txBody>
                  <a:tcPr marL="100584" marR="100584" marT="18288" marB="18288" anchor="ctr">
                    <a:solidFill>
                      <a:srgbClr val="EDE4CC"/>
                    </a:solidFill>
                  </a:tcPr>
                </a:tc>
                <a:tc>
                  <a:txBody>
                    <a:bodyPr/>
                    <a:lstStyle/>
                    <a:p>
                      <a:pPr algn="ctr"/>
                      <a:r>
                        <a:rPr lang="en-US" sz="1050" b="1">
                          <a:solidFill>
                            <a:srgbClr val="BE9433"/>
                          </a:solidFill>
                          <a:latin typeface="Calibri" pitchFamily="34" charset="0"/>
                          <a:cs typeface="Calibri" pitchFamily="34" charset="0"/>
                        </a:rPr>
                        <a:t>◐  Some</a:t>
                      </a:r>
                    </a:p>
                  </a:txBody>
                  <a:tcPr marL="100584" marR="100584" marT="18288" marB="18288" anchor="ctr">
                    <a:solidFill>
                      <a:srgbClr val="EDE4CC"/>
                    </a:solidFill>
                  </a:tcPr>
                </a:tc>
                <a:tc>
                  <a:txBody>
                    <a:bodyPr/>
                    <a:lstStyle/>
                    <a:p>
                      <a:pPr algn="ctr"/>
                      <a:r>
                        <a:rPr lang="en-US" sz="1050" b="1" dirty="0">
                          <a:solidFill>
                            <a:srgbClr val="1E5631"/>
                          </a:solidFill>
                          <a:latin typeface="Calibri" pitchFamily="34" charset="0"/>
                          <a:cs typeface="Calibri" pitchFamily="34" charset="0"/>
                        </a:rPr>
                        <a:t>All</a:t>
                      </a:r>
                    </a:p>
                  </a:txBody>
                  <a:tcPr marL="100584" marR="100584" marT="18288" marB="18288" anchor="ctr">
                    <a:solidFill>
                      <a:srgbClr val="EDE4CC"/>
                    </a:solidFill>
                  </a:tcPr>
                </a:tc>
                <a:extLst>
                  <a:ext uri="{0D108BD9-81ED-4DB2-BD59-A6C34878D82A}">
                    <a16:rowId xmlns:a16="http://schemas.microsoft.com/office/drawing/2014/main" val="10008"/>
                  </a:ext>
                </a:extLst>
              </a:tr>
              <a:tr h="248920">
                <a:tc>
                  <a:txBody>
                    <a:bodyPr/>
                    <a:lstStyle/>
                    <a:p>
                      <a:pPr algn="l"/>
                      <a:r>
                        <a:rPr lang="en-US" sz="1050" b="1" dirty="0">
                          <a:solidFill>
                            <a:srgbClr val="2C3327"/>
                          </a:solidFill>
                          <a:latin typeface="Calibri" pitchFamily="34" charset="0"/>
                          <a:cs typeface="Calibri" pitchFamily="34" charset="0"/>
                        </a:rPr>
                        <a:t>Tree Clearance Restrictions</a:t>
                      </a:r>
                    </a:p>
                  </a:txBody>
                  <a:tcPr marL="100584" marR="100584" marT="18288" marB="18288" anchor="ctr">
                    <a:solidFill>
                      <a:srgbClr val="FFFFFF"/>
                    </a:solidFill>
                  </a:tcPr>
                </a:tc>
                <a:tc>
                  <a:txBody>
                    <a:bodyPr/>
                    <a:lstStyle/>
                    <a:p>
                      <a:pPr algn="ctr"/>
                      <a:r>
                        <a:rPr lang="en-US" sz="1050" b="0" dirty="0">
                          <a:solidFill>
                            <a:srgbClr val="9A9684"/>
                          </a:solidFill>
                          <a:latin typeface="Calibri" pitchFamily="34" charset="0"/>
                          <a:cs typeface="Calibri" pitchFamily="34" charset="0"/>
                        </a:rPr>
                        <a:t>  No</a:t>
                      </a:r>
                    </a:p>
                  </a:txBody>
                  <a:tcPr marL="100584" marR="100584" marT="18288" marB="18288" anchor="ctr">
                    <a:solidFill>
                      <a:srgbClr val="FFFFFF"/>
                    </a:solidFill>
                  </a:tcPr>
                </a:tc>
                <a:tc>
                  <a:txBody>
                    <a:bodyPr/>
                    <a:lstStyle/>
                    <a:p>
                      <a:pPr algn="ctr"/>
                      <a:r>
                        <a:rPr lang="en-US" sz="1050" b="1" dirty="0">
                          <a:solidFill>
                            <a:srgbClr val="1E5631"/>
                          </a:solidFill>
                          <a:latin typeface="Calibri" pitchFamily="34" charset="0"/>
                          <a:cs typeface="Calibri" pitchFamily="34" charset="0"/>
                        </a:rPr>
                        <a:t>Yes</a:t>
                      </a:r>
                    </a:p>
                  </a:txBody>
                  <a:tcPr marL="100584" marR="100584" marT="18288" marB="18288" anchor="ctr">
                    <a:solidFill>
                      <a:srgbClr val="FFFFFF"/>
                    </a:solidFill>
                  </a:tcPr>
                </a:tc>
                <a:extLst>
                  <a:ext uri="{0D108BD9-81ED-4DB2-BD59-A6C34878D82A}">
                    <a16:rowId xmlns:a16="http://schemas.microsoft.com/office/drawing/2014/main" val="10009"/>
                  </a:ext>
                </a:extLst>
              </a:tr>
              <a:tr h="248920">
                <a:tc>
                  <a:txBody>
                    <a:bodyPr/>
                    <a:lstStyle/>
                    <a:p>
                      <a:pPr algn="l"/>
                      <a:r>
                        <a:rPr lang="en-US" sz="1050" b="1" dirty="0">
                          <a:solidFill>
                            <a:srgbClr val="2C3327"/>
                          </a:solidFill>
                          <a:latin typeface="Calibri" pitchFamily="34" charset="0"/>
                          <a:cs typeface="Calibri" pitchFamily="34" charset="0"/>
                        </a:rPr>
                        <a:t>Play Safe Option</a:t>
                      </a:r>
                    </a:p>
                  </a:txBody>
                  <a:tcPr marL="100584" marR="100584" marT="18288" marB="18288" anchor="ctr">
                    <a:solidFill>
                      <a:srgbClr val="EDE4CC"/>
                    </a:solidFill>
                  </a:tcPr>
                </a:tc>
                <a:tc>
                  <a:txBody>
                    <a:bodyPr/>
                    <a:lstStyle/>
                    <a:p>
                      <a:pPr algn="ctr"/>
                      <a:r>
                        <a:rPr lang="en-US" sz="1050" b="0" dirty="0">
                          <a:solidFill>
                            <a:srgbClr val="9A9684"/>
                          </a:solidFill>
                          <a:latin typeface="Calibri" pitchFamily="34" charset="0"/>
                          <a:cs typeface="Calibri" pitchFamily="34" charset="0"/>
                        </a:rPr>
                        <a:t>  No</a:t>
                      </a:r>
                    </a:p>
                  </a:txBody>
                  <a:tcPr marL="100584" marR="100584" marT="18288" marB="18288" anchor="ctr">
                    <a:solidFill>
                      <a:srgbClr val="EDE4CC"/>
                    </a:solidFill>
                  </a:tcPr>
                </a:tc>
                <a:tc>
                  <a:txBody>
                    <a:bodyPr/>
                    <a:lstStyle/>
                    <a:p>
                      <a:pPr algn="ctr"/>
                      <a:r>
                        <a:rPr lang="en-US" sz="1050" b="1" dirty="0">
                          <a:solidFill>
                            <a:srgbClr val="1E5631"/>
                          </a:solidFill>
                          <a:latin typeface="Calibri" pitchFamily="34" charset="0"/>
                          <a:cs typeface="Calibri" pitchFamily="34" charset="0"/>
                        </a:rPr>
                        <a:t>Yes</a:t>
                      </a:r>
                    </a:p>
                  </a:txBody>
                  <a:tcPr marL="100584" marR="100584" marT="18288" marB="18288" anchor="ctr">
                    <a:solidFill>
                      <a:srgbClr val="EDE4CC"/>
                    </a:solidFill>
                  </a:tcPr>
                </a:tc>
                <a:extLst>
                  <a:ext uri="{0D108BD9-81ED-4DB2-BD59-A6C34878D82A}">
                    <a16:rowId xmlns:a16="http://schemas.microsoft.com/office/drawing/2014/main" val="10010"/>
                  </a:ext>
                </a:extLst>
              </a:tr>
              <a:tr h="248920">
                <a:tc>
                  <a:txBody>
                    <a:bodyPr/>
                    <a:lstStyle/>
                    <a:p>
                      <a:pPr algn="l"/>
                      <a:r>
                        <a:rPr lang="en-US" sz="1050" b="1" dirty="0">
                          <a:solidFill>
                            <a:srgbClr val="2C3327"/>
                          </a:solidFill>
                          <a:latin typeface="Calibri" pitchFamily="34" charset="0"/>
                          <a:cs typeface="Calibri" pitchFamily="34" charset="0"/>
                        </a:rPr>
                        <a:t>Short-sided vs. Good Angle</a:t>
                      </a:r>
                    </a:p>
                  </a:txBody>
                  <a:tcPr marL="100584" marR="100584" marT="18288" marB="18288" anchor="ctr">
                    <a:solidFill>
                      <a:srgbClr val="FFFFFF"/>
                    </a:solidFill>
                  </a:tcPr>
                </a:tc>
                <a:tc>
                  <a:txBody>
                    <a:bodyPr/>
                    <a:lstStyle/>
                    <a:p>
                      <a:pPr algn="ctr"/>
                      <a:r>
                        <a:rPr lang="en-US" sz="1050" b="0" dirty="0">
                          <a:solidFill>
                            <a:srgbClr val="9A9684"/>
                          </a:solidFill>
                          <a:latin typeface="Calibri" pitchFamily="34" charset="0"/>
                          <a:cs typeface="Calibri" pitchFamily="34" charset="0"/>
                        </a:rPr>
                        <a:t>  No</a:t>
                      </a:r>
                    </a:p>
                  </a:txBody>
                  <a:tcPr marL="100584" marR="100584" marT="18288" marB="18288" anchor="ctr">
                    <a:solidFill>
                      <a:srgbClr val="FFFFFF"/>
                    </a:solidFill>
                  </a:tcPr>
                </a:tc>
                <a:tc>
                  <a:txBody>
                    <a:bodyPr/>
                    <a:lstStyle/>
                    <a:p>
                      <a:pPr algn="ctr"/>
                      <a:r>
                        <a:rPr lang="en-US" sz="1050" b="1" dirty="0">
                          <a:solidFill>
                            <a:srgbClr val="1E5631"/>
                          </a:solidFill>
                          <a:latin typeface="Calibri" pitchFamily="34" charset="0"/>
                          <a:cs typeface="Calibri" pitchFamily="34" charset="0"/>
                        </a:rPr>
                        <a:t>Yes</a:t>
                      </a:r>
                    </a:p>
                  </a:txBody>
                  <a:tcPr marL="100584" marR="100584" marT="18288" marB="18288" anchor="ctr">
                    <a:solidFill>
                      <a:srgbClr val="FFFFFF"/>
                    </a:solidFill>
                  </a:tcPr>
                </a:tc>
                <a:extLst>
                  <a:ext uri="{0D108BD9-81ED-4DB2-BD59-A6C34878D82A}">
                    <a16:rowId xmlns:a16="http://schemas.microsoft.com/office/drawing/2014/main" val="10011"/>
                  </a:ext>
                </a:extLst>
              </a:tr>
              <a:tr h="248920">
                <a:tc>
                  <a:txBody>
                    <a:bodyPr/>
                    <a:lstStyle/>
                    <a:p>
                      <a:pPr algn="l"/>
                      <a:r>
                        <a:rPr lang="en-US" sz="1050" b="1" dirty="0">
                          <a:solidFill>
                            <a:srgbClr val="2C3327"/>
                          </a:solidFill>
                          <a:latin typeface="Calibri" pitchFamily="34" charset="0"/>
                          <a:cs typeface="Calibri" pitchFamily="34" charset="0"/>
                        </a:rPr>
                        <a:t>Hole and Terrain Notes</a:t>
                      </a:r>
                    </a:p>
                  </a:txBody>
                  <a:tcPr marL="100584" marR="100584" marT="18288" marB="18288" anchor="ctr">
                    <a:solidFill>
                      <a:srgbClr val="EDE4CC"/>
                    </a:solidFill>
                  </a:tcPr>
                </a:tc>
                <a:tc>
                  <a:txBody>
                    <a:bodyPr/>
                    <a:lstStyle/>
                    <a:p>
                      <a:pPr algn="ctr"/>
                      <a:r>
                        <a:rPr lang="en-US" sz="1050" b="1">
                          <a:solidFill>
                            <a:srgbClr val="BE9433"/>
                          </a:solidFill>
                          <a:latin typeface="Calibri" pitchFamily="34" charset="0"/>
                          <a:cs typeface="Calibri" pitchFamily="34" charset="0"/>
                        </a:rPr>
                        <a:t>◐  Some</a:t>
                      </a:r>
                    </a:p>
                  </a:txBody>
                  <a:tcPr marL="100584" marR="100584" marT="18288" marB="18288" anchor="ctr">
                    <a:solidFill>
                      <a:srgbClr val="EDE4CC"/>
                    </a:solidFill>
                  </a:tcPr>
                </a:tc>
                <a:tc>
                  <a:txBody>
                    <a:bodyPr/>
                    <a:lstStyle/>
                    <a:p>
                      <a:pPr algn="ctr"/>
                      <a:r>
                        <a:rPr lang="en-US" sz="1050" b="1" dirty="0">
                          <a:solidFill>
                            <a:srgbClr val="1E5631"/>
                          </a:solidFill>
                          <a:latin typeface="Calibri" pitchFamily="34" charset="0"/>
                          <a:cs typeface="Calibri" pitchFamily="34" charset="0"/>
                        </a:rPr>
                        <a:t>All</a:t>
                      </a:r>
                    </a:p>
                  </a:txBody>
                  <a:tcPr marL="100584" marR="100584" marT="18288" marB="18288" anchor="ctr">
                    <a:solidFill>
                      <a:srgbClr val="EDE4CC"/>
                    </a:solidFill>
                  </a:tcPr>
                </a:tc>
                <a:extLst>
                  <a:ext uri="{0D108BD9-81ED-4DB2-BD59-A6C34878D82A}">
                    <a16:rowId xmlns:a16="http://schemas.microsoft.com/office/drawing/2014/main" val="10012"/>
                  </a:ext>
                </a:extLst>
              </a:tr>
            </a:tbl>
          </a:graphicData>
        </a:graphic>
      </p:graphicFrame>
      <p:sp>
        <p:nvSpPr>
          <p:cNvPr id="40" name="Footer"/>
          <p:cNvSpPr/>
          <p:nvPr/>
        </p:nvSpPr>
        <p:spPr>
          <a:xfrm>
            <a:off x="457200" y="4828032"/>
            <a:ext cx="5486400" cy="274320"/>
          </a:xfrm>
          <a:prstGeom prst="rect">
            <a:avLst/>
          </a:prstGeom>
          <a:noFill/>
          <a:ln/>
        </p:spPr>
        <p:txBody>
          <a:bodyPr wrap="square" lIns="0" tIns="0" rIns="0" bIns="0" rtlCol="0" anchor="ctr"/>
          <a:lstStyle/>
          <a:p>
            <a:r>
              <a:rPr lang="en-US" sz="900">
                <a:solidFill>
                  <a:srgbClr val="75725E"/>
                </a:solidFill>
                <a:latin typeface="Calibri" pitchFamily="34" charset="0"/>
                <a:ea typeface="Calibri" pitchFamily="34" charset="-122"/>
                <a:cs typeface="Calibri" pitchFamily="34" charset="-120"/>
              </a:rPr>
              <a:t>The Game Caddie  –  www.thegamecaddie.com</a:t>
            </a:r>
            <a:endParaRPr lang="en-US" sz="900"/>
          </a:p>
        </p:txBody>
      </p:sp>
      <p:sp>
        <p:nvSpPr>
          <p:cNvPr id="5" name="Text 12">
            <a:extLst>
              <a:ext uri="{FF2B5EF4-FFF2-40B4-BE49-F238E27FC236}">
                <a16:creationId xmlns:a16="http://schemas.microsoft.com/office/drawing/2014/main" id="{6605BA78-395A-1592-1FCB-D4575561B4A4}"/>
              </a:ext>
            </a:extLst>
          </p:cNvPr>
          <p:cNvSpPr/>
          <p:nvPr/>
        </p:nvSpPr>
        <p:spPr>
          <a:xfrm>
            <a:off x="8229600" y="4828032"/>
            <a:ext cx="457200" cy="274320"/>
          </a:xfrm>
          <a:prstGeom prst="rect">
            <a:avLst/>
          </a:prstGeom>
          <a:noFill/>
          <a:ln/>
        </p:spPr>
        <p:txBody>
          <a:bodyPr wrap="square" lIns="0" tIns="0" rIns="0" bIns="0" rtlCol="0" anchor="ctr"/>
          <a:lstStyle/>
          <a:p>
            <a:pPr marL="0" indent="0" algn="r">
              <a:buNone/>
            </a:pPr>
            <a:r>
              <a:rPr lang="en-US" sz="900" dirty="0"/>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4EEDD"/>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ea typeface="Georgia" pitchFamily="34" charset="-122"/>
                <a:cs typeface="Georgia" pitchFamily="34" charset="-120"/>
              </a:rPr>
              <a:t>How long is a round?</a:t>
            </a:r>
            <a:endParaRPr lang="en-US" sz="3000" dirty="0"/>
          </a:p>
        </p:txBody>
      </p:sp>
      <p:sp>
        <p:nvSpPr>
          <p:cNvPr id="3" name="Text 1"/>
          <p:cNvSpPr/>
          <p:nvPr/>
        </p:nvSpPr>
        <p:spPr>
          <a:xfrm>
            <a:off x="548640" y="1024128"/>
            <a:ext cx="8046720" cy="365760"/>
          </a:xfrm>
          <a:prstGeom prst="rect">
            <a:avLst/>
          </a:prstGeom>
          <a:noFill/>
          <a:ln/>
        </p:spPr>
        <p:txBody>
          <a:bodyPr wrap="square" lIns="0" tIns="0" rIns="0" bIns="0" rtlCol="0" anchor="ctr"/>
          <a:lstStyle/>
          <a:p>
            <a:pPr marL="0" indent="0" algn="l">
              <a:buNone/>
            </a:pPr>
            <a:r>
              <a:rPr lang="en-US" sz="1500" i="1" dirty="0">
                <a:solidFill>
                  <a:srgbClr val="75725E"/>
                </a:solidFill>
                <a:latin typeface="Calibri" pitchFamily="34" charset="0"/>
                <a:ea typeface="Calibri" pitchFamily="34" charset="-122"/>
                <a:cs typeface="Calibri" pitchFamily="34" charset="-120"/>
              </a:rPr>
              <a:t>For an experienced player with a single golfer</a:t>
            </a:r>
            <a:endParaRPr lang="en-US" sz="1500" dirty="0"/>
          </a:p>
        </p:txBody>
      </p:sp>
      <p:sp>
        <p:nvSpPr>
          <p:cNvPr id="4" name="Shape 2"/>
          <p:cNvSpPr/>
          <p:nvPr/>
        </p:nvSpPr>
        <p:spPr>
          <a:xfrm>
            <a:off x="548640" y="1600200"/>
            <a:ext cx="3886200" cy="233172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5" name="Shape 3"/>
          <p:cNvSpPr/>
          <p:nvPr/>
        </p:nvSpPr>
        <p:spPr>
          <a:xfrm>
            <a:off x="548640" y="1600200"/>
            <a:ext cx="3886200" cy="109728"/>
          </a:xfrm>
          <a:prstGeom prst="rect">
            <a:avLst/>
          </a:prstGeom>
          <a:solidFill>
            <a:srgbClr val="1E5631"/>
          </a:solidFill>
          <a:ln/>
        </p:spPr>
        <p:txBody>
          <a:bodyPr/>
          <a:lstStyle/>
          <a:p>
            <a:endParaRPr lang="en-US"/>
          </a:p>
        </p:txBody>
      </p:sp>
      <p:sp>
        <p:nvSpPr>
          <p:cNvPr id="6" name="Text 4"/>
          <p:cNvSpPr/>
          <p:nvPr/>
        </p:nvSpPr>
        <p:spPr>
          <a:xfrm>
            <a:off x="548640" y="1920240"/>
            <a:ext cx="3886200" cy="1188720"/>
          </a:xfrm>
          <a:prstGeom prst="rect">
            <a:avLst/>
          </a:prstGeom>
          <a:noFill/>
          <a:ln/>
        </p:spPr>
        <p:txBody>
          <a:bodyPr wrap="square" lIns="0" tIns="0" rIns="0" bIns="0" rtlCol="0" anchor="ctr"/>
          <a:lstStyle/>
          <a:p>
            <a:pPr marL="0" indent="0" algn="ctr">
              <a:buNone/>
            </a:pPr>
            <a:r>
              <a:rPr lang="en-US" sz="8000" b="1" dirty="0">
                <a:solidFill>
                  <a:srgbClr val="1E5631"/>
                </a:solidFill>
                <a:latin typeface="Georgia" pitchFamily="34" charset="0"/>
                <a:ea typeface="Georgia" pitchFamily="34" charset="-122"/>
                <a:cs typeface="Georgia" pitchFamily="34" charset="-120"/>
              </a:rPr>
              <a:t>~50</a:t>
            </a:r>
            <a:endParaRPr lang="en-US" sz="8000" dirty="0"/>
          </a:p>
        </p:txBody>
      </p:sp>
      <p:sp>
        <p:nvSpPr>
          <p:cNvPr id="7" name="Text 5"/>
          <p:cNvSpPr/>
          <p:nvPr/>
        </p:nvSpPr>
        <p:spPr>
          <a:xfrm>
            <a:off x="548640" y="3108960"/>
            <a:ext cx="3886200" cy="320040"/>
          </a:xfrm>
          <a:prstGeom prst="rect">
            <a:avLst/>
          </a:prstGeom>
          <a:noFill/>
          <a:ln/>
        </p:spPr>
        <p:txBody>
          <a:bodyPr wrap="square" lIns="0" tIns="0" rIns="0" bIns="0" rtlCol="0" anchor="ctr"/>
          <a:lstStyle/>
          <a:p>
            <a:pPr marL="0" indent="0" algn="ctr">
              <a:buNone/>
            </a:pPr>
            <a:r>
              <a:rPr lang="en-US" sz="1600" dirty="0">
                <a:solidFill>
                  <a:srgbClr val="2C3327"/>
                </a:solidFill>
                <a:latin typeface="Calibri" pitchFamily="34" charset="0"/>
                <a:ea typeface="Calibri" pitchFamily="34" charset="-122"/>
                <a:cs typeface="Calibri" pitchFamily="34" charset="-120"/>
              </a:rPr>
              <a:t>minutes</a:t>
            </a:r>
            <a:endParaRPr lang="en-US" sz="1600" dirty="0"/>
          </a:p>
        </p:txBody>
      </p:sp>
      <p:sp>
        <p:nvSpPr>
          <p:cNvPr id="8" name="Text 6"/>
          <p:cNvSpPr/>
          <p:nvPr/>
        </p:nvSpPr>
        <p:spPr>
          <a:xfrm>
            <a:off x="548640" y="3429000"/>
            <a:ext cx="3886200" cy="365760"/>
          </a:xfrm>
          <a:prstGeom prst="rect">
            <a:avLst/>
          </a:prstGeom>
          <a:noFill/>
          <a:ln/>
        </p:spPr>
        <p:txBody>
          <a:bodyPr wrap="square" lIns="0" tIns="0" rIns="0" bIns="0" rtlCol="0" anchor="ctr"/>
          <a:lstStyle/>
          <a:p>
            <a:pPr marL="0" indent="0" algn="ctr">
              <a:buNone/>
            </a:pPr>
            <a:r>
              <a:rPr lang="en-US" sz="1800" b="1" dirty="0">
                <a:solidFill>
                  <a:srgbClr val="1E5631"/>
                </a:solidFill>
                <a:latin typeface="Georgia" pitchFamily="34" charset="0"/>
                <a:ea typeface="Georgia" pitchFamily="34" charset="-122"/>
                <a:cs typeface="Georgia" pitchFamily="34" charset="-120"/>
              </a:rPr>
              <a:t>Basic Game</a:t>
            </a:r>
            <a:endParaRPr lang="en-US" sz="1800" dirty="0"/>
          </a:p>
        </p:txBody>
      </p:sp>
      <p:sp>
        <p:nvSpPr>
          <p:cNvPr id="9" name="Shape 7"/>
          <p:cNvSpPr/>
          <p:nvPr/>
        </p:nvSpPr>
        <p:spPr>
          <a:xfrm>
            <a:off x="4709160" y="1600200"/>
            <a:ext cx="3886200" cy="233172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10" name="Shape 8"/>
          <p:cNvSpPr/>
          <p:nvPr/>
        </p:nvSpPr>
        <p:spPr>
          <a:xfrm>
            <a:off x="4709160" y="1600200"/>
            <a:ext cx="3886200" cy="109728"/>
          </a:xfrm>
          <a:prstGeom prst="rect">
            <a:avLst/>
          </a:prstGeom>
          <a:solidFill>
            <a:srgbClr val="BE9433"/>
          </a:solidFill>
          <a:ln/>
        </p:spPr>
        <p:txBody>
          <a:bodyPr/>
          <a:lstStyle/>
          <a:p>
            <a:endParaRPr lang="en-US"/>
          </a:p>
        </p:txBody>
      </p:sp>
      <p:sp>
        <p:nvSpPr>
          <p:cNvPr id="11" name="Text 9"/>
          <p:cNvSpPr/>
          <p:nvPr/>
        </p:nvSpPr>
        <p:spPr>
          <a:xfrm>
            <a:off x="4709160" y="1920240"/>
            <a:ext cx="3886200" cy="1188720"/>
          </a:xfrm>
          <a:prstGeom prst="rect">
            <a:avLst/>
          </a:prstGeom>
          <a:noFill/>
          <a:ln/>
        </p:spPr>
        <p:txBody>
          <a:bodyPr wrap="square" lIns="0" tIns="0" rIns="0" bIns="0" rtlCol="0" anchor="ctr"/>
          <a:lstStyle/>
          <a:p>
            <a:pPr marL="0" indent="0" algn="ctr">
              <a:buNone/>
            </a:pPr>
            <a:r>
              <a:rPr lang="en-US" sz="8000" b="1" dirty="0">
                <a:solidFill>
                  <a:srgbClr val="BE9433"/>
                </a:solidFill>
                <a:latin typeface="Georgia" pitchFamily="34" charset="0"/>
                <a:ea typeface="Georgia" pitchFamily="34" charset="-122"/>
                <a:cs typeface="Georgia" pitchFamily="34" charset="-120"/>
              </a:rPr>
              <a:t>&lt;75</a:t>
            </a:r>
            <a:endParaRPr lang="en-US" sz="8000" dirty="0"/>
          </a:p>
        </p:txBody>
      </p:sp>
      <p:sp>
        <p:nvSpPr>
          <p:cNvPr id="12" name="Text 10"/>
          <p:cNvSpPr/>
          <p:nvPr/>
        </p:nvSpPr>
        <p:spPr>
          <a:xfrm>
            <a:off x="4709160" y="3108960"/>
            <a:ext cx="3886200" cy="320040"/>
          </a:xfrm>
          <a:prstGeom prst="rect">
            <a:avLst/>
          </a:prstGeom>
          <a:noFill/>
          <a:ln/>
        </p:spPr>
        <p:txBody>
          <a:bodyPr wrap="square" lIns="0" tIns="0" rIns="0" bIns="0" rtlCol="0" anchor="ctr"/>
          <a:lstStyle/>
          <a:p>
            <a:pPr marL="0" indent="0" algn="ctr">
              <a:buNone/>
            </a:pPr>
            <a:r>
              <a:rPr lang="en-US" sz="1600" dirty="0">
                <a:solidFill>
                  <a:srgbClr val="2C3327"/>
                </a:solidFill>
                <a:latin typeface="Calibri" pitchFamily="34" charset="0"/>
                <a:ea typeface="Calibri" pitchFamily="34" charset="-122"/>
                <a:cs typeface="Calibri" pitchFamily="34" charset="-120"/>
              </a:rPr>
              <a:t>minutes</a:t>
            </a:r>
            <a:endParaRPr lang="en-US" sz="1600" dirty="0"/>
          </a:p>
        </p:txBody>
      </p:sp>
      <p:sp>
        <p:nvSpPr>
          <p:cNvPr id="13" name="Text 11"/>
          <p:cNvSpPr/>
          <p:nvPr/>
        </p:nvSpPr>
        <p:spPr>
          <a:xfrm>
            <a:off x="4709160" y="3429000"/>
            <a:ext cx="3886200" cy="365760"/>
          </a:xfrm>
          <a:prstGeom prst="rect">
            <a:avLst/>
          </a:prstGeom>
          <a:noFill/>
          <a:ln/>
        </p:spPr>
        <p:txBody>
          <a:bodyPr wrap="square" lIns="0" tIns="0" rIns="0" bIns="0" rtlCol="0" anchor="ctr"/>
          <a:lstStyle/>
          <a:p>
            <a:pPr marL="0" indent="0" algn="ctr">
              <a:buNone/>
            </a:pPr>
            <a:r>
              <a:rPr lang="en-US" sz="1800" b="1" dirty="0">
                <a:solidFill>
                  <a:srgbClr val="BE9433"/>
                </a:solidFill>
                <a:latin typeface="Georgia" pitchFamily="34" charset="0"/>
                <a:ea typeface="Georgia" pitchFamily="34" charset="-122"/>
                <a:cs typeface="Georgia" pitchFamily="34" charset="-120"/>
              </a:rPr>
              <a:t>Master Game</a:t>
            </a:r>
            <a:endParaRPr lang="en-US" sz="1800" dirty="0"/>
          </a:p>
        </p:txBody>
      </p:sp>
      <p:sp>
        <p:nvSpPr>
          <p:cNvPr id="14" name="Text 12"/>
          <p:cNvSpPr/>
          <p:nvPr/>
        </p:nvSpPr>
        <p:spPr>
          <a:xfrm>
            <a:off x="548640" y="4160520"/>
            <a:ext cx="8046720" cy="365760"/>
          </a:xfrm>
          <a:prstGeom prst="rect">
            <a:avLst/>
          </a:prstGeom>
          <a:noFill/>
          <a:ln/>
        </p:spPr>
        <p:txBody>
          <a:bodyPr wrap="square" lIns="0" tIns="0" rIns="0" bIns="0" rtlCol="0" anchor="ctr"/>
          <a:lstStyle/>
          <a:p>
            <a:pPr marL="0" indent="0" algn="ctr">
              <a:buNone/>
            </a:pPr>
            <a:r>
              <a:rPr lang="en-US" sz="1300" i="1" dirty="0">
                <a:solidFill>
                  <a:srgbClr val="75725E"/>
                </a:solidFill>
                <a:latin typeface="Calibri" pitchFamily="34" charset="0"/>
                <a:ea typeface="Calibri" pitchFamily="34" charset="-122"/>
                <a:cs typeface="Calibri" pitchFamily="34" charset="-120"/>
              </a:rPr>
              <a:t>Times increase with more golfers and on courses with more rules.</a:t>
            </a:r>
            <a:endParaRPr lang="en-US" sz="1300" dirty="0"/>
          </a:p>
        </p:txBody>
      </p:sp>
      <p:sp>
        <p:nvSpPr>
          <p:cNvPr id="15" name="Text 13"/>
          <p:cNvSpPr/>
          <p:nvPr/>
        </p:nvSpPr>
        <p:spPr>
          <a:xfrm>
            <a:off x="457200" y="4828032"/>
            <a:ext cx="54864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16" name="Text 14"/>
          <p:cNvSpPr/>
          <p:nvPr/>
        </p:nvSpPr>
        <p:spPr>
          <a:xfrm>
            <a:off x="8229600" y="4828032"/>
            <a:ext cx="457200" cy="274320"/>
          </a:xfrm>
          <a:prstGeom prst="rect">
            <a:avLst/>
          </a:prstGeom>
          <a:noFill/>
          <a:ln/>
        </p:spPr>
        <p:txBody>
          <a:bodyPr wrap="square" lIns="0" tIns="0" rIns="0" bIns="0" rtlCol="0" anchor="ctr"/>
          <a:lstStyle/>
          <a:p>
            <a:pPr marL="0" indent="0" algn="r">
              <a:buNone/>
            </a:pPr>
            <a:r>
              <a:rPr lang="en-US" sz="900" dirty="0"/>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4EEDD"/>
        </a:solidFill>
        <a:effectLst/>
      </p:bgPr>
    </p:bg>
    <p:spTree>
      <p:nvGrpSpPr>
        <p:cNvPr id="1" name=""/>
        <p:cNvGrpSpPr/>
        <p:nvPr/>
      </p:nvGrpSpPr>
      <p:grpSpPr>
        <a:xfrm>
          <a:off x="0" y="0"/>
          <a:ext cx="0" cy="0"/>
          <a:chOff x="0" y="0"/>
          <a:chExt cx="0" cy="0"/>
        </a:xfrm>
      </p:grpSpPr>
      <p:sp>
        <p:nvSpPr>
          <p:cNvPr id="2" name="Text 0"/>
          <p:cNvSpPr/>
          <p:nvPr/>
        </p:nvSpPr>
        <p:spPr>
          <a:xfrm>
            <a:off x="548640" y="384048"/>
            <a:ext cx="8046720" cy="640080"/>
          </a:xfrm>
          <a:prstGeom prst="rect">
            <a:avLst/>
          </a:prstGeom>
          <a:noFill/>
          <a:ln/>
        </p:spPr>
        <p:txBody>
          <a:bodyPr wrap="square" lIns="0" tIns="0" rIns="0" bIns="0" rtlCol="0" anchor="ctr"/>
          <a:lstStyle/>
          <a:p>
            <a:pPr marL="0" indent="0" algn="l">
              <a:buNone/>
            </a:pPr>
            <a:r>
              <a:rPr lang="en-US" sz="3000" b="1" dirty="0">
                <a:solidFill>
                  <a:srgbClr val="1E5631"/>
                </a:solidFill>
                <a:latin typeface="Georgia" pitchFamily="34" charset="0"/>
                <a:ea typeface="Georgia" pitchFamily="34" charset="-122"/>
                <a:cs typeface="Georgia" pitchFamily="34" charset="-120"/>
              </a:rPr>
              <a:t>Getting set up</a:t>
            </a:r>
            <a:endParaRPr lang="en-US" sz="3000" dirty="0"/>
          </a:p>
        </p:txBody>
      </p:sp>
      <p:sp>
        <p:nvSpPr>
          <p:cNvPr id="3" name="Text 1"/>
          <p:cNvSpPr/>
          <p:nvPr/>
        </p:nvSpPr>
        <p:spPr>
          <a:xfrm>
            <a:off x="548640" y="1024128"/>
            <a:ext cx="8046720" cy="365760"/>
          </a:xfrm>
          <a:prstGeom prst="rect">
            <a:avLst/>
          </a:prstGeom>
          <a:noFill/>
          <a:ln/>
        </p:spPr>
        <p:txBody>
          <a:bodyPr wrap="square" lIns="0" tIns="0" rIns="0" bIns="0" rtlCol="0" anchor="ctr"/>
          <a:lstStyle/>
          <a:p>
            <a:pPr marL="0" indent="0" algn="l">
              <a:buNone/>
            </a:pPr>
            <a:r>
              <a:rPr lang="en-US" sz="1500" i="1" dirty="0">
                <a:solidFill>
                  <a:srgbClr val="75725E"/>
                </a:solidFill>
                <a:latin typeface="Calibri" pitchFamily="34" charset="0"/>
                <a:ea typeface="Calibri" pitchFamily="34" charset="-122"/>
                <a:cs typeface="Calibri" pitchFamily="34" charset="-120"/>
              </a:rPr>
              <a:t>Five easy steps before your first tee shot</a:t>
            </a:r>
            <a:endParaRPr lang="en-US" sz="1500" dirty="0"/>
          </a:p>
        </p:txBody>
      </p:sp>
      <p:sp>
        <p:nvSpPr>
          <p:cNvPr id="4" name="Shape 2"/>
          <p:cNvSpPr/>
          <p:nvPr/>
        </p:nvSpPr>
        <p:spPr>
          <a:xfrm>
            <a:off x="548640" y="1691640"/>
            <a:ext cx="1463040" cy="214884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5" name="Shape 3"/>
          <p:cNvSpPr/>
          <p:nvPr/>
        </p:nvSpPr>
        <p:spPr>
          <a:xfrm>
            <a:off x="996696" y="1984248"/>
            <a:ext cx="566928" cy="566928"/>
          </a:xfrm>
          <a:prstGeom prst="ellipse">
            <a:avLst/>
          </a:prstGeom>
          <a:solidFill>
            <a:srgbClr val="1E5631"/>
          </a:solidFill>
          <a:ln/>
        </p:spPr>
        <p:txBody>
          <a:bodyPr/>
          <a:lstStyle/>
          <a:p>
            <a:endParaRPr lang="en-US"/>
          </a:p>
        </p:txBody>
      </p:sp>
      <p:sp>
        <p:nvSpPr>
          <p:cNvPr id="6" name="Text 4"/>
          <p:cNvSpPr/>
          <p:nvPr/>
        </p:nvSpPr>
        <p:spPr>
          <a:xfrm>
            <a:off x="996696" y="1984248"/>
            <a:ext cx="566928" cy="566928"/>
          </a:xfrm>
          <a:prstGeom prst="rect">
            <a:avLst/>
          </a:prstGeom>
          <a:noFill/>
          <a:ln/>
        </p:spPr>
        <p:txBody>
          <a:bodyPr wrap="square" lIns="0" tIns="0" rIns="0" bIns="0" rtlCol="0" anchor="ctr"/>
          <a:lstStyle/>
          <a:p>
            <a:pPr marL="0" indent="0" algn="ctr">
              <a:buNone/>
            </a:pPr>
            <a:r>
              <a:rPr lang="en-US" sz="2400" b="1" dirty="0">
                <a:solidFill>
                  <a:srgbClr val="F4EEDD"/>
                </a:solidFill>
                <a:latin typeface="Georgia" pitchFamily="34" charset="0"/>
                <a:ea typeface="Georgia" pitchFamily="34" charset="-122"/>
                <a:cs typeface="Georgia" pitchFamily="34" charset="-120"/>
              </a:rPr>
              <a:t>1</a:t>
            </a:r>
            <a:endParaRPr lang="en-US" sz="2400" dirty="0"/>
          </a:p>
        </p:txBody>
      </p:sp>
      <p:sp>
        <p:nvSpPr>
          <p:cNvPr id="7" name="Text 5"/>
          <p:cNvSpPr/>
          <p:nvPr/>
        </p:nvSpPr>
        <p:spPr>
          <a:xfrm>
            <a:off x="658368" y="2743200"/>
            <a:ext cx="1243584" cy="960120"/>
          </a:xfrm>
          <a:prstGeom prst="rect">
            <a:avLst/>
          </a:prstGeom>
          <a:noFill/>
          <a:ln/>
        </p:spPr>
        <p:txBody>
          <a:bodyPr wrap="square" lIns="0" tIns="0" rIns="0" bIns="0" rtlCol="0" anchor="ctr"/>
          <a:lstStyle/>
          <a:p>
            <a:pPr marL="0" indent="0" algn="ctr">
              <a:buNone/>
            </a:pPr>
            <a:r>
              <a:rPr lang="en-US" sz="1300" dirty="0">
                <a:solidFill>
                  <a:srgbClr val="2C3327"/>
                </a:solidFill>
                <a:latin typeface="Calibri" pitchFamily="34" charset="0"/>
                <a:ea typeface="Calibri" pitchFamily="34" charset="-122"/>
                <a:cs typeface="Calibri" pitchFamily="34" charset="-120"/>
              </a:rPr>
              <a:t>Import a course</a:t>
            </a:r>
            <a:endParaRPr lang="en-US" sz="1300" dirty="0"/>
          </a:p>
        </p:txBody>
      </p:sp>
      <p:sp>
        <p:nvSpPr>
          <p:cNvPr id="8" name="Shape 6"/>
          <p:cNvSpPr/>
          <p:nvPr/>
        </p:nvSpPr>
        <p:spPr>
          <a:xfrm>
            <a:off x="2194560" y="1691640"/>
            <a:ext cx="1463040" cy="214884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9" name="Shape 7"/>
          <p:cNvSpPr/>
          <p:nvPr/>
        </p:nvSpPr>
        <p:spPr>
          <a:xfrm>
            <a:off x="2642616" y="1984248"/>
            <a:ext cx="566928" cy="566928"/>
          </a:xfrm>
          <a:prstGeom prst="ellipse">
            <a:avLst/>
          </a:prstGeom>
          <a:solidFill>
            <a:srgbClr val="1E5631"/>
          </a:solidFill>
          <a:ln/>
        </p:spPr>
        <p:txBody>
          <a:bodyPr/>
          <a:lstStyle/>
          <a:p>
            <a:endParaRPr lang="en-US"/>
          </a:p>
        </p:txBody>
      </p:sp>
      <p:sp>
        <p:nvSpPr>
          <p:cNvPr id="10" name="Text 8"/>
          <p:cNvSpPr/>
          <p:nvPr/>
        </p:nvSpPr>
        <p:spPr>
          <a:xfrm>
            <a:off x="2642616" y="1984248"/>
            <a:ext cx="566928" cy="566928"/>
          </a:xfrm>
          <a:prstGeom prst="rect">
            <a:avLst/>
          </a:prstGeom>
          <a:noFill/>
          <a:ln/>
        </p:spPr>
        <p:txBody>
          <a:bodyPr wrap="square" lIns="0" tIns="0" rIns="0" bIns="0" rtlCol="0" anchor="ctr"/>
          <a:lstStyle/>
          <a:p>
            <a:pPr marL="0" indent="0" algn="ctr">
              <a:buNone/>
            </a:pPr>
            <a:r>
              <a:rPr lang="en-US" sz="2400" b="1" dirty="0">
                <a:solidFill>
                  <a:srgbClr val="F4EEDD"/>
                </a:solidFill>
                <a:latin typeface="Georgia" pitchFamily="34" charset="0"/>
                <a:ea typeface="Georgia" pitchFamily="34" charset="-122"/>
                <a:cs typeface="Georgia" pitchFamily="34" charset="-120"/>
              </a:rPr>
              <a:t>2</a:t>
            </a:r>
            <a:endParaRPr lang="en-US" sz="2400" dirty="0"/>
          </a:p>
        </p:txBody>
      </p:sp>
      <p:sp>
        <p:nvSpPr>
          <p:cNvPr id="11" name="Text 9"/>
          <p:cNvSpPr/>
          <p:nvPr/>
        </p:nvSpPr>
        <p:spPr>
          <a:xfrm>
            <a:off x="2304288" y="2743200"/>
            <a:ext cx="1243584" cy="960120"/>
          </a:xfrm>
          <a:prstGeom prst="rect">
            <a:avLst/>
          </a:prstGeom>
          <a:noFill/>
          <a:ln/>
        </p:spPr>
        <p:txBody>
          <a:bodyPr wrap="square" lIns="0" tIns="0" rIns="0" bIns="0" rtlCol="0" anchor="ctr"/>
          <a:lstStyle/>
          <a:p>
            <a:pPr marL="0" indent="0" algn="ctr">
              <a:buNone/>
            </a:pPr>
            <a:r>
              <a:rPr lang="en-US" sz="1300" dirty="0">
                <a:solidFill>
                  <a:srgbClr val="2C3327"/>
                </a:solidFill>
                <a:latin typeface="Calibri" pitchFamily="34" charset="0"/>
                <a:ea typeface="Calibri" pitchFamily="34" charset="-122"/>
                <a:cs typeface="Calibri" pitchFamily="34" charset="-120"/>
              </a:rPr>
              <a:t>Configure the Game Caddie settings</a:t>
            </a:r>
            <a:endParaRPr lang="en-US" sz="1300" dirty="0"/>
          </a:p>
        </p:txBody>
      </p:sp>
      <p:sp>
        <p:nvSpPr>
          <p:cNvPr id="12" name="Shape 10"/>
          <p:cNvSpPr/>
          <p:nvPr/>
        </p:nvSpPr>
        <p:spPr>
          <a:xfrm>
            <a:off x="3840480" y="1691640"/>
            <a:ext cx="1463040" cy="214884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13" name="Shape 11"/>
          <p:cNvSpPr/>
          <p:nvPr/>
        </p:nvSpPr>
        <p:spPr>
          <a:xfrm>
            <a:off x="4288536" y="1984248"/>
            <a:ext cx="566928" cy="566928"/>
          </a:xfrm>
          <a:prstGeom prst="ellipse">
            <a:avLst/>
          </a:prstGeom>
          <a:solidFill>
            <a:srgbClr val="1E5631"/>
          </a:solidFill>
          <a:ln/>
        </p:spPr>
        <p:txBody>
          <a:bodyPr/>
          <a:lstStyle/>
          <a:p>
            <a:endParaRPr lang="en-US"/>
          </a:p>
        </p:txBody>
      </p:sp>
      <p:sp>
        <p:nvSpPr>
          <p:cNvPr id="14" name="Text 12"/>
          <p:cNvSpPr/>
          <p:nvPr/>
        </p:nvSpPr>
        <p:spPr>
          <a:xfrm>
            <a:off x="4288536" y="1984248"/>
            <a:ext cx="566928" cy="566928"/>
          </a:xfrm>
          <a:prstGeom prst="rect">
            <a:avLst/>
          </a:prstGeom>
          <a:noFill/>
          <a:ln/>
        </p:spPr>
        <p:txBody>
          <a:bodyPr wrap="square" lIns="0" tIns="0" rIns="0" bIns="0" rtlCol="0" anchor="ctr"/>
          <a:lstStyle/>
          <a:p>
            <a:pPr marL="0" indent="0" algn="ctr">
              <a:buNone/>
            </a:pPr>
            <a:r>
              <a:rPr lang="en-US" sz="2400" b="1" dirty="0">
                <a:solidFill>
                  <a:srgbClr val="F4EEDD"/>
                </a:solidFill>
                <a:latin typeface="Georgia" pitchFamily="34" charset="0"/>
                <a:ea typeface="Georgia" pitchFamily="34" charset="-122"/>
                <a:cs typeface="Georgia" pitchFamily="34" charset="-120"/>
              </a:rPr>
              <a:t>3</a:t>
            </a:r>
            <a:endParaRPr lang="en-US" sz="2400" dirty="0"/>
          </a:p>
        </p:txBody>
      </p:sp>
      <p:sp>
        <p:nvSpPr>
          <p:cNvPr id="15" name="Text 13"/>
          <p:cNvSpPr/>
          <p:nvPr/>
        </p:nvSpPr>
        <p:spPr>
          <a:xfrm>
            <a:off x="3950208" y="2743200"/>
            <a:ext cx="1243584" cy="960120"/>
          </a:xfrm>
          <a:prstGeom prst="rect">
            <a:avLst/>
          </a:prstGeom>
          <a:noFill/>
          <a:ln/>
        </p:spPr>
        <p:txBody>
          <a:bodyPr wrap="square" lIns="0" tIns="0" rIns="0" bIns="0" rtlCol="0" anchor="ctr"/>
          <a:lstStyle/>
          <a:p>
            <a:pPr marL="0" indent="0" algn="ctr">
              <a:buNone/>
            </a:pPr>
            <a:r>
              <a:rPr lang="en-US" sz="1300" dirty="0">
                <a:solidFill>
                  <a:srgbClr val="2C3327"/>
                </a:solidFill>
                <a:latin typeface="Calibri" pitchFamily="34" charset="0"/>
                <a:ea typeface="Calibri" pitchFamily="34" charset="-122"/>
                <a:cs typeface="Calibri" pitchFamily="34" charset="-120"/>
              </a:rPr>
              <a:t>Set the Day Conditions and Pin number</a:t>
            </a:r>
            <a:endParaRPr lang="en-US" sz="1300" dirty="0"/>
          </a:p>
        </p:txBody>
      </p:sp>
      <p:sp>
        <p:nvSpPr>
          <p:cNvPr id="16" name="Shape 14"/>
          <p:cNvSpPr/>
          <p:nvPr/>
        </p:nvSpPr>
        <p:spPr>
          <a:xfrm>
            <a:off x="5486400" y="1691640"/>
            <a:ext cx="1463040" cy="214884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17" name="Shape 15"/>
          <p:cNvSpPr/>
          <p:nvPr/>
        </p:nvSpPr>
        <p:spPr>
          <a:xfrm>
            <a:off x="5934456" y="1984248"/>
            <a:ext cx="566928" cy="566928"/>
          </a:xfrm>
          <a:prstGeom prst="ellipse">
            <a:avLst/>
          </a:prstGeom>
          <a:solidFill>
            <a:srgbClr val="1E5631"/>
          </a:solidFill>
          <a:ln/>
        </p:spPr>
        <p:txBody>
          <a:bodyPr/>
          <a:lstStyle/>
          <a:p>
            <a:endParaRPr lang="en-US"/>
          </a:p>
        </p:txBody>
      </p:sp>
      <p:sp>
        <p:nvSpPr>
          <p:cNvPr id="18" name="Text 16"/>
          <p:cNvSpPr/>
          <p:nvPr/>
        </p:nvSpPr>
        <p:spPr>
          <a:xfrm>
            <a:off x="5934456" y="1984248"/>
            <a:ext cx="566928" cy="566928"/>
          </a:xfrm>
          <a:prstGeom prst="rect">
            <a:avLst/>
          </a:prstGeom>
          <a:noFill/>
          <a:ln/>
        </p:spPr>
        <p:txBody>
          <a:bodyPr wrap="square" lIns="0" tIns="0" rIns="0" bIns="0" rtlCol="0" anchor="ctr"/>
          <a:lstStyle/>
          <a:p>
            <a:pPr marL="0" indent="0" algn="ctr">
              <a:buNone/>
            </a:pPr>
            <a:r>
              <a:rPr lang="en-US" sz="2400" b="1" dirty="0">
                <a:solidFill>
                  <a:srgbClr val="F4EEDD"/>
                </a:solidFill>
                <a:latin typeface="Georgia" pitchFamily="34" charset="0"/>
                <a:ea typeface="Georgia" pitchFamily="34" charset="-122"/>
                <a:cs typeface="Georgia" pitchFamily="34" charset="-120"/>
              </a:rPr>
              <a:t>4</a:t>
            </a:r>
            <a:endParaRPr lang="en-US" sz="2400" dirty="0"/>
          </a:p>
        </p:txBody>
      </p:sp>
      <p:sp>
        <p:nvSpPr>
          <p:cNvPr id="19" name="Text 17"/>
          <p:cNvSpPr/>
          <p:nvPr/>
        </p:nvSpPr>
        <p:spPr>
          <a:xfrm>
            <a:off x="5596128" y="2743200"/>
            <a:ext cx="1243584" cy="960120"/>
          </a:xfrm>
          <a:prstGeom prst="rect">
            <a:avLst/>
          </a:prstGeom>
          <a:noFill/>
          <a:ln/>
        </p:spPr>
        <p:txBody>
          <a:bodyPr wrap="square" lIns="0" tIns="0" rIns="0" bIns="0" rtlCol="0" anchor="ctr"/>
          <a:lstStyle/>
          <a:p>
            <a:pPr marL="0" indent="0" algn="ctr">
              <a:buNone/>
            </a:pPr>
            <a:r>
              <a:rPr lang="en-US" sz="1300" dirty="0">
                <a:solidFill>
                  <a:srgbClr val="2C3327"/>
                </a:solidFill>
                <a:latin typeface="Calibri" pitchFamily="34" charset="0"/>
                <a:ea typeface="Calibri" pitchFamily="34" charset="-122"/>
                <a:cs typeface="Calibri" pitchFamily="34" charset="-120"/>
              </a:rPr>
              <a:t>Enter the Player Ratings</a:t>
            </a:r>
            <a:endParaRPr lang="en-US" sz="1300" dirty="0"/>
          </a:p>
        </p:txBody>
      </p:sp>
      <p:sp>
        <p:nvSpPr>
          <p:cNvPr id="20" name="Shape 18"/>
          <p:cNvSpPr/>
          <p:nvPr/>
        </p:nvSpPr>
        <p:spPr>
          <a:xfrm>
            <a:off x="7132320" y="1691640"/>
            <a:ext cx="1463040" cy="2148840"/>
          </a:xfrm>
          <a:prstGeom prst="rect">
            <a:avLst/>
          </a:prstGeom>
          <a:solidFill>
            <a:srgbClr val="FFFFFF"/>
          </a:solidFill>
          <a:ln/>
          <a:effectLst>
            <a:outerShdw blurRad="88900" dist="38100" dir="5400000" algn="bl" rotWithShape="0">
              <a:srgbClr val="1E1E1E">
                <a:alpha val="16000"/>
              </a:srgbClr>
            </a:outerShdw>
          </a:effectLst>
        </p:spPr>
        <p:txBody>
          <a:bodyPr/>
          <a:lstStyle/>
          <a:p>
            <a:endParaRPr lang="en-US"/>
          </a:p>
        </p:txBody>
      </p:sp>
      <p:sp>
        <p:nvSpPr>
          <p:cNvPr id="21" name="Shape 19"/>
          <p:cNvSpPr/>
          <p:nvPr/>
        </p:nvSpPr>
        <p:spPr>
          <a:xfrm>
            <a:off x="7580376" y="1984248"/>
            <a:ext cx="566928" cy="566928"/>
          </a:xfrm>
          <a:prstGeom prst="ellipse">
            <a:avLst/>
          </a:prstGeom>
          <a:solidFill>
            <a:srgbClr val="1E5631"/>
          </a:solidFill>
          <a:ln/>
        </p:spPr>
        <p:txBody>
          <a:bodyPr/>
          <a:lstStyle/>
          <a:p>
            <a:endParaRPr lang="en-US"/>
          </a:p>
        </p:txBody>
      </p:sp>
      <p:sp>
        <p:nvSpPr>
          <p:cNvPr id="22" name="Text 20"/>
          <p:cNvSpPr/>
          <p:nvPr/>
        </p:nvSpPr>
        <p:spPr>
          <a:xfrm>
            <a:off x="7580376" y="1984248"/>
            <a:ext cx="566928" cy="566928"/>
          </a:xfrm>
          <a:prstGeom prst="rect">
            <a:avLst/>
          </a:prstGeom>
          <a:noFill/>
          <a:ln/>
        </p:spPr>
        <p:txBody>
          <a:bodyPr wrap="square" lIns="0" tIns="0" rIns="0" bIns="0" rtlCol="0" anchor="ctr"/>
          <a:lstStyle/>
          <a:p>
            <a:pPr marL="0" indent="0" algn="ctr">
              <a:buNone/>
            </a:pPr>
            <a:r>
              <a:rPr lang="en-US" sz="2400" b="1" dirty="0">
                <a:solidFill>
                  <a:srgbClr val="F4EEDD"/>
                </a:solidFill>
                <a:latin typeface="Georgia" pitchFamily="34" charset="0"/>
                <a:ea typeface="Georgia" pitchFamily="34" charset="-122"/>
                <a:cs typeface="Georgia" pitchFamily="34" charset="-120"/>
              </a:rPr>
              <a:t>5</a:t>
            </a:r>
            <a:endParaRPr lang="en-US" sz="2400" dirty="0"/>
          </a:p>
        </p:txBody>
      </p:sp>
      <p:sp>
        <p:nvSpPr>
          <p:cNvPr id="23" name="Text 21"/>
          <p:cNvSpPr/>
          <p:nvPr/>
        </p:nvSpPr>
        <p:spPr>
          <a:xfrm>
            <a:off x="7242048" y="2743200"/>
            <a:ext cx="1243584" cy="960120"/>
          </a:xfrm>
          <a:prstGeom prst="rect">
            <a:avLst/>
          </a:prstGeom>
          <a:noFill/>
          <a:ln/>
        </p:spPr>
        <p:txBody>
          <a:bodyPr wrap="square" lIns="0" tIns="0" rIns="0" bIns="0" rtlCol="0" anchor="ctr"/>
          <a:lstStyle/>
          <a:p>
            <a:pPr marL="0" indent="0" algn="ctr">
              <a:buNone/>
            </a:pPr>
            <a:r>
              <a:rPr lang="en-US" sz="1300" dirty="0">
                <a:solidFill>
                  <a:srgbClr val="2C3327"/>
                </a:solidFill>
                <a:latin typeface="Calibri" pitchFamily="34" charset="0"/>
                <a:ea typeface="Calibri" pitchFamily="34" charset="-122"/>
                <a:cs typeface="Calibri" pitchFamily="34" charset="-120"/>
              </a:rPr>
              <a:t>Select optional clubs</a:t>
            </a:r>
            <a:endParaRPr lang="en-US" sz="1300" dirty="0"/>
          </a:p>
        </p:txBody>
      </p:sp>
      <p:sp>
        <p:nvSpPr>
          <p:cNvPr id="24" name="Text 22"/>
          <p:cNvSpPr/>
          <p:nvPr/>
        </p:nvSpPr>
        <p:spPr>
          <a:xfrm>
            <a:off x="2029968" y="2011680"/>
            <a:ext cx="146304" cy="457200"/>
          </a:xfrm>
          <a:prstGeom prst="rect">
            <a:avLst/>
          </a:prstGeom>
          <a:noFill/>
          <a:ln/>
        </p:spPr>
        <p:txBody>
          <a:bodyPr wrap="square" lIns="0" tIns="0" rIns="0" bIns="0" rtlCol="0" anchor="ctr"/>
          <a:lstStyle/>
          <a:p>
            <a:pPr marL="0" indent="0" algn="ctr">
              <a:buNone/>
            </a:pPr>
            <a:r>
              <a:rPr lang="en-US" sz="2200" b="1" dirty="0">
                <a:solidFill>
                  <a:srgbClr val="BE9433"/>
                </a:solidFill>
                <a:latin typeface="Calibri" pitchFamily="34" charset="0"/>
                <a:ea typeface="Calibri" pitchFamily="34" charset="-122"/>
                <a:cs typeface="Calibri" pitchFamily="34" charset="-120"/>
              </a:rPr>
              <a:t>›</a:t>
            </a:r>
            <a:endParaRPr lang="en-US" sz="2200" dirty="0"/>
          </a:p>
        </p:txBody>
      </p:sp>
      <p:sp>
        <p:nvSpPr>
          <p:cNvPr id="25" name="Text 23"/>
          <p:cNvSpPr/>
          <p:nvPr/>
        </p:nvSpPr>
        <p:spPr>
          <a:xfrm>
            <a:off x="3675888" y="2011680"/>
            <a:ext cx="146304" cy="457200"/>
          </a:xfrm>
          <a:prstGeom prst="rect">
            <a:avLst/>
          </a:prstGeom>
          <a:noFill/>
          <a:ln/>
        </p:spPr>
        <p:txBody>
          <a:bodyPr wrap="square" lIns="0" tIns="0" rIns="0" bIns="0" rtlCol="0" anchor="ctr"/>
          <a:lstStyle/>
          <a:p>
            <a:pPr marL="0" indent="0" algn="ctr">
              <a:buNone/>
            </a:pPr>
            <a:r>
              <a:rPr lang="en-US" sz="2200" b="1" dirty="0">
                <a:solidFill>
                  <a:srgbClr val="BE9433"/>
                </a:solidFill>
                <a:latin typeface="Calibri" pitchFamily="34" charset="0"/>
                <a:ea typeface="Calibri" pitchFamily="34" charset="-122"/>
                <a:cs typeface="Calibri" pitchFamily="34" charset="-120"/>
              </a:rPr>
              <a:t>›</a:t>
            </a:r>
            <a:endParaRPr lang="en-US" sz="2200" dirty="0"/>
          </a:p>
        </p:txBody>
      </p:sp>
      <p:sp>
        <p:nvSpPr>
          <p:cNvPr id="26" name="Text 24"/>
          <p:cNvSpPr/>
          <p:nvPr/>
        </p:nvSpPr>
        <p:spPr>
          <a:xfrm>
            <a:off x="5321808" y="2011680"/>
            <a:ext cx="146304" cy="457200"/>
          </a:xfrm>
          <a:prstGeom prst="rect">
            <a:avLst/>
          </a:prstGeom>
          <a:noFill/>
          <a:ln/>
        </p:spPr>
        <p:txBody>
          <a:bodyPr wrap="square" lIns="0" tIns="0" rIns="0" bIns="0" rtlCol="0" anchor="ctr"/>
          <a:lstStyle/>
          <a:p>
            <a:pPr marL="0" indent="0" algn="ctr">
              <a:buNone/>
            </a:pPr>
            <a:r>
              <a:rPr lang="en-US" sz="2200" b="1" dirty="0">
                <a:solidFill>
                  <a:srgbClr val="BE9433"/>
                </a:solidFill>
                <a:latin typeface="Calibri" pitchFamily="34" charset="0"/>
                <a:ea typeface="Calibri" pitchFamily="34" charset="-122"/>
                <a:cs typeface="Calibri" pitchFamily="34" charset="-120"/>
              </a:rPr>
              <a:t>›</a:t>
            </a:r>
            <a:endParaRPr lang="en-US" sz="2200" dirty="0"/>
          </a:p>
        </p:txBody>
      </p:sp>
      <p:sp>
        <p:nvSpPr>
          <p:cNvPr id="27" name="Text 25"/>
          <p:cNvSpPr/>
          <p:nvPr/>
        </p:nvSpPr>
        <p:spPr>
          <a:xfrm>
            <a:off x="6967728" y="2011680"/>
            <a:ext cx="146304" cy="457200"/>
          </a:xfrm>
          <a:prstGeom prst="rect">
            <a:avLst/>
          </a:prstGeom>
          <a:noFill/>
          <a:ln/>
        </p:spPr>
        <p:txBody>
          <a:bodyPr wrap="square" lIns="0" tIns="0" rIns="0" bIns="0" rtlCol="0" anchor="ctr"/>
          <a:lstStyle/>
          <a:p>
            <a:pPr marL="0" indent="0" algn="ctr">
              <a:buNone/>
            </a:pPr>
            <a:r>
              <a:rPr lang="en-US" sz="2200" b="1" dirty="0">
                <a:solidFill>
                  <a:srgbClr val="BE9433"/>
                </a:solidFill>
                <a:latin typeface="Calibri" pitchFamily="34" charset="0"/>
                <a:ea typeface="Calibri" pitchFamily="34" charset="-122"/>
                <a:cs typeface="Calibri" pitchFamily="34" charset="-120"/>
              </a:rPr>
              <a:t>›</a:t>
            </a:r>
            <a:endParaRPr lang="en-US" sz="2200" dirty="0"/>
          </a:p>
        </p:txBody>
      </p:sp>
      <p:sp>
        <p:nvSpPr>
          <p:cNvPr id="28" name="Text 26"/>
          <p:cNvSpPr/>
          <p:nvPr/>
        </p:nvSpPr>
        <p:spPr>
          <a:xfrm>
            <a:off x="457200" y="4828032"/>
            <a:ext cx="5486400" cy="274320"/>
          </a:xfrm>
          <a:prstGeom prst="rect">
            <a:avLst/>
          </a:prstGeom>
          <a:noFill/>
          <a:ln/>
        </p:spPr>
        <p:txBody>
          <a:bodyPr wrap="square" lIns="0" tIns="0" rIns="0" bIns="0" rtlCol="0" anchor="ctr"/>
          <a:lstStyle/>
          <a:p>
            <a:r>
              <a:rPr lang="en-US" sz="900" dirty="0">
                <a:solidFill>
                  <a:srgbClr val="75725E"/>
                </a:solidFill>
                <a:latin typeface="Calibri" pitchFamily="34" charset="0"/>
                <a:ea typeface="Calibri" pitchFamily="34" charset="-122"/>
                <a:cs typeface="Calibri" pitchFamily="34" charset="-120"/>
              </a:rPr>
              <a:t>The Game Caddie  –  www.thegamecaddie.com</a:t>
            </a:r>
            <a:endParaRPr lang="en-US" sz="900" dirty="0"/>
          </a:p>
        </p:txBody>
      </p:sp>
      <p:sp>
        <p:nvSpPr>
          <p:cNvPr id="29" name="Text 27"/>
          <p:cNvSpPr/>
          <p:nvPr/>
        </p:nvSpPr>
        <p:spPr>
          <a:xfrm>
            <a:off x="8229600" y="4828032"/>
            <a:ext cx="457200" cy="274320"/>
          </a:xfrm>
          <a:prstGeom prst="rect">
            <a:avLst/>
          </a:prstGeom>
          <a:noFill/>
          <a:ln/>
        </p:spPr>
        <p:txBody>
          <a:bodyPr wrap="square" lIns="0" tIns="0" rIns="0" bIns="0" rtlCol="0" anchor="ctr"/>
          <a:lstStyle/>
          <a:p>
            <a:pPr marL="0" indent="0" algn="r">
              <a:buNone/>
            </a:pPr>
            <a:r>
              <a:rPr lang="en-US" sz="900" dirty="0"/>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1476</TotalTime>
  <Words>4862</Words>
  <Application>Microsoft Office PowerPoint</Application>
  <PresentationFormat>On-screen Show (16:9)</PresentationFormat>
  <Paragraphs>407</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Scott Mohler</dc:creator>
  <cp:lastModifiedBy>Scott Mohler</cp:lastModifiedBy>
  <cp:revision>2</cp:revision>
  <dcterms:created xsi:type="dcterms:W3CDTF">2026-06-29T19:16:34Z</dcterms:created>
  <dcterms:modified xsi:type="dcterms:W3CDTF">2026-07-01T23:53:37Z</dcterms:modified>
</cp:coreProperties>
</file>